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66" r:id="rId5"/>
    <p:sldId id="267" r:id="rId6"/>
    <p:sldId id="288" r:id="rId7"/>
    <p:sldId id="302" r:id="rId8"/>
    <p:sldId id="293" r:id="rId9"/>
    <p:sldId id="294" r:id="rId10"/>
    <p:sldId id="295" r:id="rId11"/>
    <p:sldId id="296" r:id="rId12"/>
    <p:sldId id="297" r:id="rId13"/>
    <p:sldId id="285" r:id="rId14"/>
    <p:sldId id="299" r:id="rId15"/>
    <p:sldId id="286" r:id="rId16"/>
    <p:sldId id="287" r:id="rId17"/>
    <p:sldId id="298" r:id="rId18"/>
    <p:sldId id="300" r:id="rId19"/>
    <p:sldId id="30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orient="horz" pos="4032" userDrawn="1">
          <p15:clr>
            <a:srgbClr val="A4A3A4"/>
          </p15:clr>
        </p15:guide>
        <p15:guide id="5" pos="7392" userDrawn="1">
          <p15:clr>
            <a:srgbClr val="A4A3A4"/>
          </p15:clr>
        </p15:guide>
        <p15:guide id="6" pos="288" userDrawn="1">
          <p15:clr>
            <a:srgbClr val="A4A3A4"/>
          </p15:clr>
        </p15:guide>
        <p15:guide id="7" pos="592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4BC2027-363B-DB8E-71CC-C0A1F34FD1F7}" name="Blodgett, David L" initials="BDL" userId="S::dblodgett@usgs.gov::1fd621ce-75f0-44bd-83ec-0bf40b8efee5" providerId="AD"/>
  <p188:author id="{5F97832B-782C-7915-D04E-494499ACC008}" name="Brown, Donald" initials="BD" userId="S::brownd@usgs.gov::d6a2eefd-0bb1-4b29-b336-ca378bdea14c" providerId="AD"/>
  <p188:author id="{0CF0298E-96D2-03A1-FC98-1F54A529FA56}" name="Bock, Andy" initials="BA" userId="S::abock@usgs.gov::d453506f-10d8-431e-bc98-5ec80c2eccd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6464"/>
    <a:srgbClr val="0B6333"/>
    <a:srgbClr val="295CA7"/>
    <a:srgbClr val="245CA8"/>
    <a:srgbClr val="255BAA"/>
    <a:srgbClr val="4B5B5E"/>
    <a:srgbClr val="808285"/>
    <a:srgbClr val="B4B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A82830-39CC-4BDA-8089-E7C62EFA439C}" v="41" dt="2023-11-07T16:26:53.4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594" y="396"/>
      </p:cViewPr>
      <p:guideLst>
        <p:guide orient="horz" pos="288"/>
        <p:guide pos="3840"/>
        <p:guide orient="horz" pos="2260"/>
        <p:guide orient="horz" pos="4032"/>
        <p:guide pos="7392"/>
        <p:guide pos="288"/>
        <p:guide pos="5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odgett, David L" userId="1fd621ce-75f0-44bd-83ec-0bf40b8efee5" providerId="ADAL" clId="{8AA82830-39CC-4BDA-8089-E7C62EFA439C}"/>
    <pc:docChg chg="undo redo custSel addSld delSld modSld delMainMaster">
      <pc:chgData name="Blodgett, David L" userId="1fd621ce-75f0-44bd-83ec-0bf40b8efee5" providerId="ADAL" clId="{8AA82830-39CC-4BDA-8089-E7C62EFA439C}" dt="2023-11-07T16:28:42.148" v="1496" actId="20577"/>
      <pc:docMkLst>
        <pc:docMk/>
      </pc:docMkLst>
      <pc:sldChg chg="add del">
        <pc:chgData name="Blodgett, David L" userId="1fd621ce-75f0-44bd-83ec-0bf40b8efee5" providerId="ADAL" clId="{8AA82830-39CC-4BDA-8089-E7C62EFA439C}" dt="2023-11-07T15:31:28.327" v="72" actId="47"/>
        <pc:sldMkLst>
          <pc:docMk/>
          <pc:sldMk cId="3893258264" sldId="256"/>
        </pc:sldMkLst>
      </pc:sldChg>
      <pc:sldChg chg="add del">
        <pc:chgData name="Blodgett, David L" userId="1fd621ce-75f0-44bd-83ec-0bf40b8efee5" providerId="ADAL" clId="{8AA82830-39CC-4BDA-8089-E7C62EFA439C}" dt="2023-11-07T15:31:27.736" v="71" actId="47"/>
        <pc:sldMkLst>
          <pc:docMk/>
          <pc:sldMk cId="2271363954" sldId="257"/>
        </pc:sldMkLst>
      </pc:sldChg>
      <pc:sldChg chg="add del">
        <pc:chgData name="Blodgett, David L" userId="1fd621ce-75f0-44bd-83ec-0bf40b8efee5" providerId="ADAL" clId="{8AA82830-39CC-4BDA-8089-E7C62EFA439C}" dt="2023-11-07T15:31:28.458" v="73" actId="47"/>
        <pc:sldMkLst>
          <pc:docMk/>
          <pc:sldMk cId="3827809262" sldId="258"/>
        </pc:sldMkLst>
      </pc:sldChg>
      <pc:sldChg chg="modSp mod">
        <pc:chgData name="Blodgett, David L" userId="1fd621ce-75f0-44bd-83ec-0bf40b8efee5" providerId="ADAL" clId="{8AA82830-39CC-4BDA-8089-E7C62EFA439C}" dt="2023-11-07T16:28:42.148" v="1496" actId="20577"/>
        <pc:sldMkLst>
          <pc:docMk/>
          <pc:sldMk cId="439243243" sldId="266"/>
        </pc:sldMkLst>
        <pc:spChg chg="mod">
          <ac:chgData name="Blodgett, David L" userId="1fd621ce-75f0-44bd-83ec-0bf40b8efee5" providerId="ADAL" clId="{8AA82830-39CC-4BDA-8089-E7C62EFA439C}" dt="2023-11-07T16:28:42.148" v="1496" actId="20577"/>
          <ac:spMkLst>
            <pc:docMk/>
            <pc:sldMk cId="439243243" sldId="266"/>
            <ac:spMk id="2" creationId="{E00E96B4-E8D6-1540-A24A-32748C8E904D}"/>
          </ac:spMkLst>
        </pc:spChg>
      </pc:sldChg>
      <pc:sldChg chg="modSp mod">
        <pc:chgData name="Blodgett, David L" userId="1fd621ce-75f0-44bd-83ec-0bf40b8efee5" providerId="ADAL" clId="{8AA82830-39CC-4BDA-8089-E7C62EFA439C}" dt="2023-11-07T15:35:11.638" v="135" actId="20577"/>
        <pc:sldMkLst>
          <pc:docMk/>
          <pc:sldMk cId="3002092807" sldId="267"/>
        </pc:sldMkLst>
        <pc:spChg chg="mod">
          <ac:chgData name="Blodgett, David L" userId="1fd621ce-75f0-44bd-83ec-0bf40b8efee5" providerId="ADAL" clId="{8AA82830-39CC-4BDA-8089-E7C62EFA439C}" dt="2023-11-07T15:33:46.471" v="129" actId="20577"/>
          <ac:spMkLst>
            <pc:docMk/>
            <pc:sldMk cId="3002092807" sldId="267"/>
            <ac:spMk id="13" creationId="{34A7291B-D927-4340-8213-A86FACD58BFC}"/>
          </ac:spMkLst>
        </pc:spChg>
        <pc:spChg chg="mod">
          <ac:chgData name="Blodgett, David L" userId="1fd621ce-75f0-44bd-83ec-0bf40b8efee5" providerId="ADAL" clId="{8AA82830-39CC-4BDA-8089-E7C62EFA439C}" dt="2023-11-07T15:35:11.638" v="135" actId="20577"/>
          <ac:spMkLst>
            <pc:docMk/>
            <pc:sldMk cId="3002092807" sldId="267"/>
            <ac:spMk id="14" creationId="{85D93629-5689-B242-ACFB-A5C8FA1893E6}"/>
          </ac:spMkLst>
        </pc:spChg>
      </pc:sldChg>
      <pc:sldChg chg="del">
        <pc:chgData name="Blodgett, David L" userId="1fd621ce-75f0-44bd-83ec-0bf40b8efee5" providerId="ADAL" clId="{8AA82830-39CC-4BDA-8089-E7C62EFA439C}" dt="2023-11-07T15:30:19" v="21" actId="47"/>
        <pc:sldMkLst>
          <pc:docMk/>
          <pc:sldMk cId="2459900488" sldId="269"/>
        </pc:sldMkLst>
      </pc:sldChg>
      <pc:sldChg chg="add del">
        <pc:chgData name="Blodgett, David L" userId="1fd621ce-75f0-44bd-83ec-0bf40b8efee5" providerId="ADAL" clId="{8AA82830-39CC-4BDA-8089-E7C62EFA439C}" dt="2023-11-07T15:31:27.155" v="66" actId="47"/>
        <pc:sldMkLst>
          <pc:docMk/>
          <pc:sldMk cId="2918996877" sldId="270"/>
        </pc:sldMkLst>
      </pc:sldChg>
      <pc:sldChg chg="add del">
        <pc:chgData name="Blodgett, David L" userId="1fd621ce-75f0-44bd-83ec-0bf40b8efee5" providerId="ADAL" clId="{8AA82830-39CC-4BDA-8089-E7C62EFA439C}" dt="2023-11-07T15:31:27.125" v="65" actId="47"/>
        <pc:sldMkLst>
          <pc:docMk/>
          <pc:sldMk cId="714966538" sldId="273"/>
        </pc:sldMkLst>
      </pc:sldChg>
      <pc:sldChg chg="add del">
        <pc:chgData name="Blodgett, David L" userId="1fd621ce-75f0-44bd-83ec-0bf40b8efee5" providerId="ADAL" clId="{8AA82830-39CC-4BDA-8089-E7C62EFA439C}" dt="2023-11-07T15:31:26.513" v="62" actId="47"/>
        <pc:sldMkLst>
          <pc:docMk/>
          <pc:sldMk cId="4199511817" sldId="274"/>
        </pc:sldMkLst>
      </pc:sldChg>
      <pc:sldChg chg="add del">
        <pc:chgData name="Blodgett, David L" userId="1fd621ce-75f0-44bd-83ec-0bf40b8efee5" providerId="ADAL" clId="{8AA82830-39CC-4BDA-8089-E7C62EFA439C}" dt="2023-11-07T15:31:26.633" v="63" actId="47"/>
        <pc:sldMkLst>
          <pc:docMk/>
          <pc:sldMk cId="407418217" sldId="275"/>
        </pc:sldMkLst>
      </pc:sldChg>
      <pc:sldChg chg="add del">
        <pc:chgData name="Blodgett, David L" userId="1fd621ce-75f0-44bd-83ec-0bf40b8efee5" providerId="ADAL" clId="{8AA82830-39CC-4BDA-8089-E7C62EFA439C}" dt="2023-11-07T15:31:26.756" v="64" actId="47"/>
        <pc:sldMkLst>
          <pc:docMk/>
          <pc:sldMk cId="2154953110" sldId="276"/>
        </pc:sldMkLst>
      </pc:sldChg>
      <pc:sldChg chg="add del">
        <pc:chgData name="Blodgett, David L" userId="1fd621ce-75f0-44bd-83ec-0bf40b8efee5" providerId="ADAL" clId="{8AA82830-39CC-4BDA-8089-E7C62EFA439C}" dt="2023-11-07T15:31:27.183" v="67" actId="47"/>
        <pc:sldMkLst>
          <pc:docMk/>
          <pc:sldMk cId="221093219" sldId="277"/>
        </pc:sldMkLst>
      </pc:sldChg>
      <pc:sldChg chg="add del">
        <pc:chgData name="Blodgett, David L" userId="1fd621ce-75f0-44bd-83ec-0bf40b8efee5" providerId="ADAL" clId="{8AA82830-39CC-4BDA-8089-E7C62EFA439C}" dt="2023-11-07T15:31:28.762" v="75" actId="47"/>
        <pc:sldMkLst>
          <pc:docMk/>
          <pc:sldMk cId="1179878924" sldId="278"/>
        </pc:sldMkLst>
      </pc:sldChg>
      <pc:sldChg chg="add del">
        <pc:chgData name="Blodgett, David L" userId="1fd621ce-75f0-44bd-83ec-0bf40b8efee5" providerId="ADAL" clId="{8AA82830-39CC-4BDA-8089-E7C62EFA439C}" dt="2023-11-07T15:31:29.689" v="80" actId="47"/>
        <pc:sldMkLst>
          <pc:docMk/>
          <pc:sldMk cId="2088475092" sldId="279"/>
        </pc:sldMkLst>
      </pc:sldChg>
      <pc:sldChg chg="add del">
        <pc:chgData name="Blodgett, David L" userId="1fd621ce-75f0-44bd-83ec-0bf40b8efee5" providerId="ADAL" clId="{8AA82830-39CC-4BDA-8089-E7C62EFA439C}" dt="2023-11-07T15:31:29.741" v="81" actId="47"/>
        <pc:sldMkLst>
          <pc:docMk/>
          <pc:sldMk cId="916589445" sldId="281"/>
        </pc:sldMkLst>
      </pc:sldChg>
      <pc:sldChg chg="del">
        <pc:chgData name="Blodgett, David L" userId="1fd621ce-75f0-44bd-83ec-0bf40b8efee5" providerId="ADAL" clId="{8AA82830-39CC-4BDA-8089-E7C62EFA439C}" dt="2023-11-07T15:31:38.535" v="83" actId="47"/>
        <pc:sldMkLst>
          <pc:docMk/>
          <pc:sldMk cId="2272522359" sldId="283"/>
        </pc:sldMkLst>
      </pc:sldChg>
      <pc:sldChg chg="add del">
        <pc:chgData name="Blodgett, David L" userId="1fd621ce-75f0-44bd-83ec-0bf40b8efee5" providerId="ADAL" clId="{8AA82830-39CC-4BDA-8089-E7C62EFA439C}" dt="2023-11-07T15:31:29.183" v="78" actId="47"/>
        <pc:sldMkLst>
          <pc:docMk/>
          <pc:sldMk cId="3764785544" sldId="284"/>
        </pc:sldMkLst>
      </pc:sldChg>
      <pc:sldChg chg="add del">
        <pc:chgData name="Blodgett, David L" userId="1fd621ce-75f0-44bd-83ec-0bf40b8efee5" providerId="ADAL" clId="{8AA82830-39CC-4BDA-8089-E7C62EFA439C}" dt="2023-11-07T15:31:28.617" v="74" actId="47"/>
        <pc:sldMkLst>
          <pc:docMk/>
          <pc:sldMk cId="863267458" sldId="285"/>
        </pc:sldMkLst>
      </pc:sldChg>
      <pc:sldChg chg="addSp delSp modSp add mod">
        <pc:chgData name="Blodgett, David L" userId="1fd621ce-75f0-44bd-83ec-0bf40b8efee5" providerId="ADAL" clId="{8AA82830-39CC-4BDA-8089-E7C62EFA439C}" dt="2023-11-07T15:59:59.252" v="740" actId="1076"/>
        <pc:sldMkLst>
          <pc:docMk/>
          <pc:sldMk cId="2050294408" sldId="285"/>
        </pc:sldMkLst>
        <pc:spChg chg="mod">
          <ac:chgData name="Blodgett, David L" userId="1fd621ce-75f0-44bd-83ec-0bf40b8efee5" providerId="ADAL" clId="{8AA82830-39CC-4BDA-8089-E7C62EFA439C}" dt="2023-11-07T15:58:42.552" v="725"/>
          <ac:spMkLst>
            <pc:docMk/>
            <pc:sldMk cId="2050294408" sldId="285"/>
            <ac:spMk id="3" creationId="{9BA44286-7B1C-A8D1-C8A1-D1FA0FA39974}"/>
          </ac:spMkLst>
        </pc:spChg>
        <pc:spChg chg="mod">
          <ac:chgData name="Blodgett, David L" userId="1fd621ce-75f0-44bd-83ec-0bf40b8efee5" providerId="ADAL" clId="{8AA82830-39CC-4BDA-8089-E7C62EFA439C}" dt="2023-11-07T15:59:59.252" v="740" actId="1076"/>
          <ac:spMkLst>
            <pc:docMk/>
            <pc:sldMk cId="2050294408" sldId="285"/>
            <ac:spMk id="7" creationId="{454133A2-42B0-C868-09C8-DF0981DCCCD4}"/>
          </ac:spMkLst>
        </pc:spChg>
        <pc:picChg chg="del">
          <ac:chgData name="Blodgett, David L" userId="1fd621ce-75f0-44bd-83ec-0bf40b8efee5" providerId="ADAL" clId="{8AA82830-39CC-4BDA-8089-E7C62EFA439C}" dt="2023-11-07T15:59:47.062" v="737" actId="478"/>
          <ac:picMkLst>
            <pc:docMk/>
            <pc:sldMk cId="2050294408" sldId="285"/>
            <ac:picMk id="2" creationId="{84FD4E04-7688-A59A-9BB5-A18B45D1E8A7}"/>
          </ac:picMkLst>
        </pc:picChg>
        <pc:picChg chg="add mod">
          <ac:chgData name="Blodgett, David L" userId="1fd621ce-75f0-44bd-83ec-0bf40b8efee5" providerId="ADAL" clId="{8AA82830-39CC-4BDA-8089-E7C62EFA439C}" dt="2023-11-07T15:59:47.391" v="738"/>
          <ac:picMkLst>
            <pc:docMk/>
            <pc:sldMk cId="2050294408" sldId="285"/>
            <ac:picMk id="4" creationId="{2ECCAF42-67BE-7019-81BD-36E06F1BE6DC}"/>
          </ac:picMkLst>
        </pc:picChg>
        <pc:picChg chg="mod">
          <ac:chgData name="Blodgett, David L" userId="1fd621ce-75f0-44bd-83ec-0bf40b8efee5" providerId="ADAL" clId="{8AA82830-39CC-4BDA-8089-E7C62EFA439C}" dt="2023-11-07T15:59:51.575" v="739" actId="1076"/>
          <ac:picMkLst>
            <pc:docMk/>
            <pc:sldMk cId="2050294408" sldId="285"/>
            <ac:picMk id="6" creationId="{293149A0-F4AB-FCCB-05F1-CCFDC130C514}"/>
          </ac:picMkLst>
        </pc:picChg>
      </pc:sldChg>
      <pc:sldChg chg="addSp delSp modSp add mod">
        <pc:chgData name="Blodgett, David L" userId="1fd621ce-75f0-44bd-83ec-0bf40b8efee5" providerId="ADAL" clId="{8AA82830-39CC-4BDA-8089-E7C62EFA439C}" dt="2023-11-07T16:01:25.621" v="784"/>
        <pc:sldMkLst>
          <pc:docMk/>
          <pc:sldMk cId="218515748" sldId="286"/>
        </pc:sldMkLst>
        <pc:spChg chg="mod">
          <ac:chgData name="Blodgett, David L" userId="1fd621ce-75f0-44bd-83ec-0bf40b8efee5" providerId="ADAL" clId="{8AA82830-39CC-4BDA-8089-E7C62EFA439C}" dt="2023-11-07T15:58:42.552" v="725"/>
          <ac:spMkLst>
            <pc:docMk/>
            <pc:sldMk cId="218515748" sldId="286"/>
            <ac:spMk id="4" creationId="{6A120723-5A8F-DC45-18BE-B74C9CAE2D57}"/>
          </ac:spMkLst>
        </pc:spChg>
        <pc:spChg chg="mod">
          <ac:chgData name="Blodgett, David L" userId="1fd621ce-75f0-44bd-83ec-0bf40b8efee5" providerId="ADAL" clId="{8AA82830-39CC-4BDA-8089-E7C62EFA439C}" dt="2023-11-07T16:00:30.892" v="749" actId="1076"/>
          <ac:spMkLst>
            <pc:docMk/>
            <pc:sldMk cId="218515748" sldId="286"/>
            <ac:spMk id="7" creationId="{454133A2-42B0-C868-09C8-DF0981DCCCD4}"/>
          </ac:spMkLst>
        </pc:spChg>
        <pc:picChg chg="del">
          <ac:chgData name="Blodgett, David L" userId="1fd621ce-75f0-44bd-83ec-0bf40b8efee5" providerId="ADAL" clId="{8AA82830-39CC-4BDA-8089-E7C62EFA439C}" dt="2023-11-07T16:01:25.140" v="783" actId="478"/>
          <ac:picMkLst>
            <pc:docMk/>
            <pc:sldMk cId="218515748" sldId="286"/>
            <ac:picMk id="2" creationId="{8E8EA7E2-4184-F5A6-DC62-1C43289A7F6B}"/>
          </ac:picMkLst>
        </pc:picChg>
        <pc:picChg chg="mod">
          <ac:chgData name="Blodgett, David L" userId="1fd621ce-75f0-44bd-83ec-0bf40b8efee5" providerId="ADAL" clId="{8AA82830-39CC-4BDA-8089-E7C62EFA439C}" dt="2023-11-07T16:00:26.351" v="748" actId="1076"/>
          <ac:picMkLst>
            <pc:docMk/>
            <pc:sldMk cId="218515748" sldId="286"/>
            <ac:picMk id="3" creationId="{0AD7BEE9-2D5F-FDF5-5DF1-CDF14732BC9E}"/>
          </ac:picMkLst>
        </pc:picChg>
        <pc:picChg chg="add mod">
          <ac:chgData name="Blodgett, David L" userId="1fd621ce-75f0-44bd-83ec-0bf40b8efee5" providerId="ADAL" clId="{8AA82830-39CC-4BDA-8089-E7C62EFA439C}" dt="2023-11-07T16:01:25.621" v="784"/>
          <ac:picMkLst>
            <pc:docMk/>
            <pc:sldMk cId="218515748" sldId="286"/>
            <ac:picMk id="5" creationId="{0D5E2E41-FD75-C1AE-0157-5F494EB09503}"/>
          </ac:picMkLst>
        </pc:picChg>
      </pc:sldChg>
      <pc:sldChg chg="add del">
        <pc:chgData name="Blodgett, David L" userId="1fd621ce-75f0-44bd-83ec-0bf40b8efee5" providerId="ADAL" clId="{8AA82830-39CC-4BDA-8089-E7C62EFA439C}" dt="2023-11-07T15:31:28.893" v="76" actId="47"/>
        <pc:sldMkLst>
          <pc:docMk/>
          <pc:sldMk cId="4220289443" sldId="286"/>
        </pc:sldMkLst>
      </pc:sldChg>
      <pc:sldChg chg="addSp delSp modSp add mod">
        <pc:chgData name="Blodgett, David L" userId="1fd621ce-75f0-44bd-83ec-0bf40b8efee5" providerId="ADAL" clId="{8AA82830-39CC-4BDA-8089-E7C62EFA439C}" dt="2023-11-07T16:01:20.867" v="782"/>
        <pc:sldMkLst>
          <pc:docMk/>
          <pc:sldMk cId="1791942152" sldId="287"/>
        </pc:sldMkLst>
        <pc:spChg chg="mod">
          <ac:chgData name="Blodgett, David L" userId="1fd621ce-75f0-44bd-83ec-0bf40b8efee5" providerId="ADAL" clId="{8AA82830-39CC-4BDA-8089-E7C62EFA439C}" dt="2023-11-07T15:58:42.552" v="725"/>
          <ac:spMkLst>
            <pc:docMk/>
            <pc:sldMk cId="1791942152" sldId="287"/>
            <ac:spMk id="5" creationId="{7CB4D02A-94C1-E784-3A30-CBCCD2715D29}"/>
          </ac:spMkLst>
        </pc:spChg>
        <pc:spChg chg="mod">
          <ac:chgData name="Blodgett, David L" userId="1fd621ce-75f0-44bd-83ec-0bf40b8efee5" providerId="ADAL" clId="{8AA82830-39CC-4BDA-8089-E7C62EFA439C}" dt="2023-11-07T16:01:12.372" v="779" actId="1036"/>
          <ac:spMkLst>
            <pc:docMk/>
            <pc:sldMk cId="1791942152" sldId="287"/>
            <ac:spMk id="6" creationId="{4CB76A8E-2670-AC7D-B89C-1BCAF519A8A0}"/>
          </ac:spMkLst>
        </pc:spChg>
        <pc:spChg chg="mod">
          <ac:chgData name="Blodgett, David L" userId="1fd621ce-75f0-44bd-83ec-0bf40b8efee5" providerId="ADAL" clId="{8AA82830-39CC-4BDA-8089-E7C62EFA439C}" dt="2023-11-07T16:01:17.687" v="780" actId="1076"/>
          <ac:spMkLst>
            <pc:docMk/>
            <pc:sldMk cId="1791942152" sldId="287"/>
            <ac:spMk id="7" creationId="{454133A2-42B0-C868-09C8-DF0981DCCCD4}"/>
          </ac:spMkLst>
        </pc:spChg>
        <pc:picChg chg="del">
          <ac:chgData name="Blodgett, David L" userId="1fd621ce-75f0-44bd-83ec-0bf40b8efee5" providerId="ADAL" clId="{8AA82830-39CC-4BDA-8089-E7C62EFA439C}" dt="2023-11-07T16:01:20.272" v="781" actId="478"/>
          <ac:picMkLst>
            <pc:docMk/>
            <pc:sldMk cId="1791942152" sldId="287"/>
            <ac:picMk id="2" creationId="{D387B691-F139-4A62-7D90-A9B77A8639B2}"/>
          </ac:picMkLst>
        </pc:picChg>
        <pc:picChg chg="mod">
          <ac:chgData name="Blodgett, David L" userId="1fd621ce-75f0-44bd-83ec-0bf40b8efee5" providerId="ADAL" clId="{8AA82830-39CC-4BDA-8089-E7C62EFA439C}" dt="2023-11-07T16:01:12.372" v="779" actId="1036"/>
          <ac:picMkLst>
            <pc:docMk/>
            <pc:sldMk cId="1791942152" sldId="287"/>
            <ac:picMk id="3" creationId="{0AD7BEE9-2D5F-FDF5-5DF1-CDF14732BC9E}"/>
          </ac:picMkLst>
        </pc:picChg>
        <pc:picChg chg="mod">
          <ac:chgData name="Blodgett, David L" userId="1fd621ce-75f0-44bd-83ec-0bf40b8efee5" providerId="ADAL" clId="{8AA82830-39CC-4BDA-8089-E7C62EFA439C}" dt="2023-11-07T16:01:12.372" v="779" actId="1036"/>
          <ac:picMkLst>
            <pc:docMk/>
            <pc:sldMk cId="1791942152" sldId="287"/>
            <ac:picMk id="4" creationId="{D9B3A26E-045F-53A4-CFCD-96A723670707}"/>
          </ac:picMkLst>
        </pc:picChg>
        <pc:picChg chg="add mod">
          <ac:chgData name="Blodgett, David L" userId="1fd621ce-75f0-44bd-83ec-0bf40b8efee5" providerId="ADAL" clId="{8AA82830-39CC-4BDA-8089-E7C62EFA439C}" dt="2023-11-07T16:01:20.867" v="782"/>
          <ac:picMkLst>
            <pc:docMk/>
            <pc:sldMk cId="1791942152" sldId="287"/>
            <ac:picMk id="8" creationId="{EE6A8EA4-7064-83D0-C2FA-B9E8699394E6}"/>
          </ac:picMkLst>
        </pc:picChg>
        <pc:picChg chg="mod">
          <ac:chgData name="Blodgett, David L" userId="1fd621ce-75f0-44bd-83ec-0bf40b8efee5" providerId="ADAL" clId="{8AA82830-39CC-4BDA-8089-E7C62EFA439C}" dt="2023-11-07T16:01:12.372" v="779" actId="1036"/>
          <ac:picMkLst>
            <pc:docMk/>
            <pc:sldMk cId="1791942152" sldId="287"/>
            <ac:picMk id="10" creationId="{B261DAEA-9263-9D09-5278-4A486782D211}"/>
          </ac:picMkLst>
        </pc:picChg>
        <pc:cxnChg chg="mod">
          <ac:chgData name="Blodgett, David L" userId="1fd621ce-75f0-44bd-83ec-0bf40b8efee5" providerId="ADAL" clId="{8AA82830-39CC-4BDA-8089-E7C62EFA439C}" dt="2023-11-07T16:01:12.372" v="779" actId="1036"/>
          <ac:cxnSpMkLst>
            <pc:docMk/>
            <pc:sldMk cId="1791942152" sldId="287"/>
            <ac:cxnSpMk id="12" creationId="{5F514411-5109-7096-588F-A5FB5E55335E}"/>
          </ac:cxnSpMkLst>
        </pc:cxnChg>
        <pc:cxnChg chg="mod">
          <ac:chgData name="Blodgett, David L" userId="1fd621ce-75f0-44bd-83ec-0bf40b8efee5" providerId="ADAL" clId="{8AA82830-39CC-4BDA-8089-E7C62EFA439C}" dt="2023-11-07T16:01:12.372" v="779" actId="1036"/>
          <ac:cxnSpMkLst>
            <pc:docMk/>
            <pc:sldMk cId="1791942152" sldId="287"/>
            <ac:cxnSpMk id="13" creationId="{D11E8F7C-CD0B-886A-8F61-76F7A9CBF7B3}"/>
          </ac:cxnSpMkLst>
        </pc:cxnChg>
      </pc:sldChg>
      <pc:sldChg chg="add del">
        <pc:chgData name="Blodgett, David L" userId="1fd621ce-75f0-44bd-83ec-0bf40b8efee5" providerId="ADAL" clId="{8AA82830-39CC-4BDA-8089-E7C62EFA439C}" dt="2023-11-07T15:31:29.042" v="77" actId="47"/>
        <pc:sldMkLst>
          <pc:docMk/>
          <pc:sldMk cId="3465141285" sldId="287"/>
        </pc:sldMkLst>
      </pc:sldChg>
      <pc:sldChg chg="modSp add del mod">
        <pc:chgData name="Blodgett, David L" userId="1fd621ce-75f0-44bd-83ec-0bf40b8efee5" providerId="ADAL" clId="{8AA82830-39CC-4BDA-8089-E7C62EFA439C}" dt="2023-11-07T15:35:35.253" v="136" actId="115"/>
        <pc:sldMkLst>
          <pc:docMk/>
          <pc:sldMk cId="1420341513" sldId="288"/>
        </pc:sldMkLst>
        <pc:spChg chg="mod">
          <ac:chgData name="Blodgett, David L" userId="1fd621ce-75f0-44bd-83ec-0bf40b8efee5" providerId="ADAL" clId="{8AA82830-39CC-4BDA-8089-E7C62EFA439C}" dt="2023-11-07T15:35:35.253" v="136" actId="115"/>
          <ac:spMkLst>
            <pc:docMk/>
            <pc:sldMk cId="1420341513" sldId="288"/>
            <ac:spMk id="14" creationId="{85D93629-5689-B242-ACFB-A5C8FA1893E6}"/>
          </ac:spMkLst>
        </pc:spChg>
      </pc:sldChg>
      <pc:sldChg chg="del">
        <pc:chgData name="Blodgett, David L" userId="1fd621ce-75f0-44bd-83ec-0bf40b8efee5" providerId="ADAL" clId="{8AA82830-39CC-4BDA-8089-E7C62EFA439C}" dt="2023-11-07T15:30:17.998" v="19" actId="47"/>
        <pc:sldMkLst>
          <pc:docMk/>
          <pc:sldMk cId="2163843374" sldId="289"/>
        </pc:sldMkLst>
      </pc:sldChg>
      <pc:sldChg chg="add del">
        <pc:chgData name="Blodgett, David L" userId="1fd621ce-75f0-44bd-83ec-0bf40b8efee5" providerId="ADAL" clId="{8AA82830-39CC-4BDA-8089-E7C62EFA439C}" dt="2023-11-07T15:31:29.685" v="79" actId="47"/>
        <pc:sldMkLst>
          <pc:docMk/>
          <pc:sldMk cId="2256975697" sldId="290"/>
        </pc:sldMkLst>
      </pc:sldChg>
      <pc:sldChg chg="addSp delSp modSp del mod">
        <pc:chgData name="Blodgett, David L" userId="1fd621ce-75f0-44bd-83ec-0bf40b8efee5" providerId="ADAL" clId="{8AA82830-39CC-4BDA-8089-E7C62EFA439C}" dt="2023-11-07T16:02:34.830" v="785" actId="47"/>
        <pc:sldMkLst>
          <pc:docMk/>
          <pc:sldMk cId="1301655987" sldId="292"/>
        </pc:sldMkLst>
        <pc:grpChg chg="mod">
          <ac:chgData name="Blodgett, David L" userId="1fd621ce-75f0-44bd-83ec-0bf40b8efee5" providerId="ADAL" clId="{8AA82830-39CC-4BDA-8089-E7C62EFA439C}" dt="2023-11-07T15:51:34.132" v="643" actId="1076"/>
          <ac:grpSpMkLst>
            <pc:docMk/>
            <pc:sldMk cId="1301655987" sldId="292"/>
            <ac:grpSpMk id="7" creationId="{A87085EF-AC1C-3D3E-5FB2-B31866F89273}"/>
          </ac:grpSpMkLst>
        </pc:grpChg>
        <pc:picChg chg="mod">
          <ac:chgData name="Blodgett, David L" userId="1fd621ce-75f0-44bd-83ec-0bf40b8efee5" providerId="ADAL" clId="{8AA82830-39CC-4BDA-8089-E7C62EFA439C}" dt="2023-11-07T15:51:25.145" v="642" actId="1076"/>
          <ac:picMkLst>
            <pc:docMk/>
            <pc:sldMk cId="1301655987" sldId="292"/>
            <ac:picMk id="8" creationId="{AFAFC820-8B41-CE38-7AB6-FEA969ECBF5D}"/>
          </ac:picMkLst>
        </pc:picChg>
        <pc:picChg chg="add del mod">
          <ac:chgData name="Blodgett, David L" userId="1fd621ce-75f0-44bd-83ec-0bf40b8efee5" providerId="ADAL" clId="{8AA82830-39CC-4BDA-8089-E7C62EFA439C}" dt="2023-11-07T15:52:25.177" v="648"/>
          <ac:picMkLst>
            <pc:docMk/>
            <pc:sldMk cId="1301655987" sldId="292"/>
            <ac:picMk id="12" creationId="{516FFFEE-7212-A69D-8DEB-57F767D8DE63}"/>
          </ac:picMkLst>
        </pc:picChg>
      </pc:sldChg>
      <pc:sldChg chg="del">
        <pc:chgData name="Blodgett, David L" userId="1fd621ce-75f0-44bd-83ec-0bf40b8efee5" providerId="ADAL" clId="{8AA82830-39CC-4BDA-8089-E7C62EFA439C}" dt="2023-11-07T15:30:18.487" v="20" actId="47"/>
        <pc:sldMkLst>
          <pc:docMk/>
          <pc:sldMk cId="1290481906" sldId="293"/>
        </pc:sldMkLst>
      </pc:sldChg>
      <pc:sldChg chg="addSp delSp modSp new mod">
        <pc:chgData name="Blodgett, David L" userId="1fd621ce-75f0-44bd-83ec-0bf40b8efee5" providerId="ADAL" clId="{8AA82830-39CC-4BDA-8089-E7C62EFA439C}" dt="2023-11-07T15:59:23.704" v="731" actId="1076"/>
        <pc:sldMkLst>
          <pc:docMk/>
          <pc:sldMk cId="3418419492" sldId="293"/>
        </pc:sldMkLst>
        <pc:spChg chg="mod">
          <ac:chgData name="Blodgett, David L" userId="1fd621ce-75f0-44bd-83ec-0bf40b8efee5" providerId="ADAL" clId="{8AA82830-39CC-4BDA-8089-E7C62EFA439C}" dt="2023-11-07T15:36:30.267" v="165" actId="20577"/>
          <ac:spMkLst>
            <pc:docMk/>
            <pc:sldMk cId="3418419492" sldId="293"/>
            <ac:spMk id="2" creationId="{A8ACA817-28A2-5A35-0F3F-0A2C3F48E408}"/>
          </ac:spMkLst>
        </pc:spChg>
        <pc:spChg chg="del">
          <ac:chgData name="Blodgett, David L" userId="1fd621ce-75f0-44bd-83ec-0bf40b8efee5" providerId="ADAL" clId="{8AA82830-39CC-4BDA-8089-E7C62EFA439C}" dt="2023-11-07T15:39:36.469" v="168"/>
          <ac:spMkLst>
            <pc:docMk/>
            <pc:sldMk cId="3418419492" sldId="293"/>
            <ac:spMk id="3" creationId="{C5BDF554-D220-B4EB-699B-86E06B42D1BB}"/>
          </ac:spMkLst>
        </pc:spChg>
        <pc:spChg chg="add del">
          <ac:chgData name="Blodgett, David L" userId="1fd621ce-75f0-44bd-83ec-0bf40b8efee5" providerId="ADAL" clId="{8AA82830-39CC-4BDA-8089-E7C62EFA439C}" dt="2023-11-07T15:39:25.901" v="167" actId="22"/>
          <ac:spMkLst>
            <pc:docMk/>
            <pc:sldMk cId="3418419492" sldId="293"/>
            <ac:spMk id="5" creationId="{A84922A5-A387-99D9-7CBE-AB315763AFAC}"/>
          </ac:spMkLst>
        </pc:spChg>
        <pc:spChg chg="add del mod">
          <ac:chgData name="Blodgett, David L" userId="1fd621ce-75f0-44bd-83ec-0bf40b8efee5" providerId="ADAL" clId="{8AA82830-39CC-4BDA-8089-E7C62EFA439C}" dt="2023-11-07T15:39:52.706" v="172"/>
          <ac:spMkLst>
            <pc:docMk/>
            <pc:sldMk cId="3418419492" sldId="293"/>
            <ac:spMk id="9" creationId="{5B5CB288-C3F4-577F-D84A-13B5FCE99EC2}"/>
          </ac:spMkLst>
        </pc:spChg>
        <pc:spChg chg="add mod">
          <ac:chgData name="Blodgett, David L" userId="1fd621ce-75f0-44bd-83ec-0bf40b8efee5" providerId="ADAL" clId="{8AA82830-39CC-4BDA-8089-E7C62EFA439C}" dt="2023-11-07T15:59:17.898" v="730" actId="14100"/>
          <ac:spMkLst>
            <pc:docMk/>
            <pc:sldMk cId="3418419492" sldId="293"/>
            <ac:spMk id="13" creationId="{F8296DE8-6244-A047-20DA-4543007177DE}"/>
          </ac:spMkLst>
        </pc:spChg>
        <pc:picChg chg="add del mod">
          <ac:chgData name="Blodgett, David L" userId="1fd621ce-75f0-44bd-83ec-0bf40b8efee5" providerId="ADAL" clId="{8AA82830-39CC-4BDA-8089-E7C62EFA439C}" dt="2023-11-07T15:39:40.869" v="171" actId="478"/>
          <ac:picMkLst>
            <pc:docMk/>
            <pc:sldMk cId="3418419492" sldId="293"/>
            <ac:picMk id="7" creationId="{AB58A784-2074-670B-5DD7-D110BD66D0D5}"/>
          </ac:picMkLst>
        </pc:picChg>
        <pc:picChg chg="add mod">
          <ac:chgData name="Blodgett, David L" userId="1fd621ce-75f0-44bd-83ec-0bf40b8efee5" providerId="ADAL" clId="{8AA82830-39CC-4BDA-8089-E7C62EFA439C}" dt="2023-11-07T15:40:02.530" v="178" actId="1076"/>
          <ac:picMkLst>
            <pc:docMk/>
            <pc:sldMk cId="3418419492" sldId="293"/>
            <ac:picMk id="11" creationId="{F4F438D1-C1E8-C6C3-22AC-767D6EC0AA75}"/>
          </ac:picMkLst>
        </pc:picChg>
        <pc:picChg chg="add mod">
          <ac:chgData name="Blodgett, David L" userId="1fd621ce-75f0-44bd-83ec-0bf40b8efee5" providerId="ADAL" clId="{8AA82830-39CC-4BDA-8089-E7C62EFA439C}" dt="2023-11-07T15:59:23.704" v="731" actId="1076"/>
          <ac:picMkLst>
            <pc:docMk/>
            <pc:sldMk cId="3418419492" sldId="293"/>
            <ac:picMk id="14" creationId="{0577F449-EC19-9BB2-A2F1-E2C17D2B2482}"/>
          </ac:picMkLst>
        </pc:picChg>
      </pc:sldChg>
      <pc:sldChg chg="addSp delSp modSp new mod">
        <pc:chgData name="Blodgett, David L" userId="1fd621ce-75f0-44bd-83ec-0bf40b8efee5" providerId="ADAL" clId="{8AA82830-39CC-4BDA-8089-E7C62EFA439C}" dt="2023-11-07T15:59:34.257" v="733" actId="1076"/>
        <pc:sldMkLst>
          <pc:docMk/>
          <pc:sldMk cId="2020182870" sldId="294"/>
        </pc:sldMkLst>
        <pc:spChg chg="mod">
          <ac:chgData name="Blodgett, David L" userId="1fd621ce-75f0-44bd-83ec-0bf40b8efee5" providerId="ADAL" clId="{8AA82830-39CC-4BDA-8089-E7C62EFA439C}" dt="2023-11-07T15:45:58.381" v="229" actId="1076"/>
          <ac:spMkLst>
            <pc:docMk/>
            <pc:sldMk cId="2020182870" sldId="294"/>
            <ac:spMk id="2" creationId="{E41C0749-77C4-DDA3-D26F-27C2A8C69381}"/>
          </ac:spMkLst>
        </pc:spChg>
        <pc:spChg chg="del">
          <ac:chgData name="Blodgett, David L" userId="1fd621ce-75f0-44bd-83ec-0bf40b8efee5" providerId="ADAL" clId="{8AA82830-39CC-4BDA-8089-E7C62EFA439C}" dt="2023-11-07T15:41:56.199" v="188"/>
          <ac:spMkLst>
            <pc:docMk/>
            <pc:sldMk cId="2020182870" sldId="294"/>
            <ac:spMk id="3" creationId="{C8E06FB4-A732-FD2E-95D6-B51347D66106}"/>
          </ac:spMkLst>
        </pc:spChg>
        <pc:spChg chg="add del mod">
          <ac:chgData name="Blodgett, David L" userId="1fd621ce-75f0-44bd-83ec-0bf40b8efee5" providerId="ADAL" clId="{8AA82830-39CC-4BDA-8089-E7C62EFA439C}" dt="2023-11-07T15:45:05.192" v="222" actId="478"/>
          <ac:spMkLst>
            <pc:docMk/>
            <pc:sldMk cId="2020182870" sldId="294"/>
            <ac:spMk id="7" creationId="{C7A61B0A-68D3-B8D6-8023-D9AD504AA783}"/>
          </ac:spMkLst>
        </pc:spChg>
        <pc:spChg chg="add mod">
          <ac:chgData name="Blodgett, David L" userId="1fd621ce-75f0-44bd-83ec-0bf40b8efee5" providerId="ADAL" clId="{8AA82830-39CC-4BDA-8089-E7C62EFA439C}" dt="2023-11-07T15:50:35.093" v="600" actId="20577"/>
          <ac:spMkLst>
            <pc:docMk/>
            <pc:sldMk cId="2020182870" sldId="294"/>
            <ac:spMk id="9" creationId="{FE1B697A-6FE8-3AA2-5589-32BD8D73B8A1}"/>
          </ac:spMkLst>
        </pc:spChg>
        <pc:spChg chg="add mod">
          <ac:chgData name="Blodgett, David L" userId="1fd621ce-75f0-44bd-83ec-0bf40b8efee5" providerId="ADAL" clId="{8AA82830-39CC-4BDA-8089-E7C62EFA439C}" dt="2023-11-07T15:50:24.086" v="589" actId="1076"/>
          <ac:spMkLst>
            <pc:docMk/>
            <pc:sldMk cId="2020182870" sldId="294"/>
            <ac:spMk id="12" creationId="{44D9DD9A-3DE4-F2DE-0BAC-8122F3DF4E33}"/>
          </ac:spMkLst>
        </pc:spChg>
        <pc:picChg chg="add del mod">
          <ac:chgData name="Blodgett, David L" userId="1fd621ce-75f0-44bd-83ec-0bf40b8efee5" providerId="ADAL" clId="{8AA82830-39CC-4BDA-8089-E7C62EFA439C}" dt="2023-11-07T15:42:02.760" v="189" actId="478"/>
          <ac:picMkLst>
            <pc:docMk/>
            <pc:sldMk cId="2020182870" sldId="294"/>
            <ac:picMk id="5" creationId="{EC6651B3-E727-341C-918C-E6F839FA9B97}"/>
          </ac:picMkLst>
        </pc:picChg>
        <pc:picChg chg="add mod ord">
          <ac:chgData name="Blodgett, David L" userId="1fd621ce-75f0-44bd-83ec-0bf40b8efee5" providerId="ADAL" clId="{8AA82830-39CC-4BDA-8089-E7C62EFA439C}" dt="2023-11-07T15:50:28.795" v="598" actId="1035"/>
          <ac:picMkLst>
            <pc:docMk/>
            <pc:sldMk cId="2020182870" sldId="294"/>
            <ac:picMk id="11" creationId="{FF6477E0-C988-470F-386D-E001D3D318AD}"/>
          </ac:picMkLst>
        </pc:picChg>
        <pc:picChg chg="add mod">
          <ac:chgData name="Blodgett, David L" userId="1fd621ce-75f0-44bd-83ec-0bf40b8efee5" providerId="ADAL" clId="{8AA82830-39CC-4BDA-8089-E7C62EFA439C}" dt="2023-11-07T15:59:34.257" v="733" actId="1076"/>
          <ac:picMkLst>
            <pc:docMk/>
            <pc:sldMk cId="2020182870" sldId="294"/>
            <ac:picMk id="13" creationId="{EE255887-F26A-1F98-309A-08655CC6B71B}"/>
          </ac:picMkLst>
        </pc:picChg>
      </pc:sldChg>
      <pc:sldChg chg="del">
        <pc:chgData name="Blodgett, David L" userId="1fd621ce-75f0-44bd-83ec-0bf40b8efee5" providerId="ADAL" clId="{8AA82830-39CC-4BDA-8089-E7C62EFA439C}" dt="2023-11-07T15:31:37.525" v="82" actId="47"/>
        <pc:sldMkLst>
          <pc:docMk/>
          <pc:sldMk cId="3662510272" sldId="294"/>
        </pc:sldMkLst>
      </pc:sldChg>
      <pc:sldChg chg="add del">
        <pc:chgData name="Blodgett, David L" userId="1fd621ce-75f0-44bd-83ec-0bf40b8efee5" providerId="ADAL" clId="{8AA82830-39CC-4BDA-8089-E7C62EFA439C}" dt="2023-11-07T15:31:27.270" v="68" actId="47"/>
        <pc:sldMkLst>
          <pc:docMk/>
          <pc:sldMk cId="103176215" sldId="295"/>
        </pc:sldMkLst>
      </pc:sldChg>
      <pc:sldChg chg="addSp delSp modSp new mod">
        <pc:chgData name="Blodgett, David L" userId="1fd621ce-75f0-44bd-83ec-0bf40b8efee5" providerId="ADAL" clId="{8AA82830-39CC-4BDA-8089-E7C62EFA439C}" dt="2023-11-07T15:53:14.935" v="659" actId="1076"/>
        <pc:sldMkLst>
          <pc:docMk/>
          <pc:sldMk cId="2820527545" sldId="295"/>
        </pc:sldMkLst>
        <pc:spChg chg="mod">
          <ac:chgData name="Blodgett, David L" userId="1fd621ce-75f0-44bd-83ec-0bf40b8efee5" providerId="ADAL" clId="{8AA82830-39CC-4BDA-8089-E7C62EFA439C}" dt="2023-11-07T15:51:20.543" v="641" actId="20577"/>
          <ac:spMkLst>
            <pc:docMk/>
            <pc:sldMk cId="2820527545" sldId="295"/>
            <ac:spMk id="2" creationId="{79E89800-C435-2F9A-3201-1BDFD273CA5B}"/>
          </ac:spMkLst>
        </pc:spChg>
        <pc:spChg chg="del">
          <ac:chgData name="Blodgett, David L" userId="1fd621ce-75f0-44bd-83ec-0bf40b8efee5" providerId="ADAL" clId="{8AA82830-39CC-4BDA-8089-E7C62EFA439C}" dt="2023-11-07T15:52:26.931" v="649"/>
          <ac:spMkLst>
            <pc:docMk/>
            <pc:sldMk cId="2820527545" sldId="295"/>
            <ac:spMk id="3" creationId="{CADFBF1F-F3DD-65CE-7B6F-5F95C852D2EC}"/>
          </ac:spMkLst>
        </pc:spChg>
        <pc:spChg chg="add mod">
          <ac:chgData name="Blodgett, David L" userId="1fd621ce-75f0-44bd-83ec-0bf40b8efee5" providerId="ADAL" clId="{8AA82830-39CC-4BDA-8089-E7C62EFA439C}" dt="2023-11-07T15:53:14.935" v="659" actId="1076"/>
          <ac:spMkLst>
            <pc:docMk/>
            <pc:sldMk cId="2820527545" sldId="295"/>
            <ac:spMk id="7" creationId="{A3E2E2D8-DA72-4961-8563-6FB004B7F283}"/>
          </ac:spMkLst>
        </pc:spChg>
        <pc:picChg chg="add mod">
          <ac:chgData name="Blodgett, David L" userId="1fd621ce-75f0-44bd-83ec-0bf40b8efee5" providerId="ADAL" clId="{8AA82830-39CC-4BDA-8089-E7C62EFA439C}" dt="2023-11-07T15:53:01.841" v="654" actId="1076"/>
          <ac:picMkLst>
            <pc:docMk/>
            <pc:sldMk cId="2820527545" sldId="295"/>
            <ac:picMk id="5" creationId="{8929CC68-5066-DF9E-4669-76EDFF967F56}"/>
          </ac:picMkLst>
        </pc:picChg>
      </pc:sldChg>
      <pc:sldChg chg="addSp delSp modSp new mod">
        <pc:chgData name="Blodgett, David L" userId="1fd621ce-75f0-44bd-83ec-0bf40b8efee5" providerId="ADAL" clId="{8AA82830-39CC-4BDA-8089-E7C62EFA439C}" dt="2023-11-07T16:11:59.538" v="917" actId="1076"/>
        <pc:sldMkLst>
          <pc:docMk/>
          <pc:sldMk cId="76172201" sldId="296"/>
        </pc:sldMkLst>
        <pc:spChg chg="mod">
          <ac:chgData name="Blodgett, David L" userId="1fd621ce-75f0-44bd-83ec-0bf40b8efee5" providerId="ADAL" clId="{8AA82830-39CC-4BDA-8089-E7C62EFA439C}" dt="2023-11-07T15:54:51.274" v="704" actId="20577"/>
          <ac:spMkLst>
            <pc:docMk/>
            <pc:sldMk cId="76172201" sldId="296"/>
            <ac:spMk id="2" creationId="{C4FA07F2-F3EF-2EE4-D5F8-4914431D3B3B}"/>
          </ac:spMkLst>
        </pc:spChg>
        <pc:spChg chg="del">
          <ac:chgData name="Blodgett, David L" userId="1fd621ce-75f0-44bd-83ec-0bf40b8efee5" providerId="ADAL" clId="{8AA82830-39CC-4BDA-8089-E7C62EFA439C}" dt="2023-11-07T15:55:34.758" v="705"/>
          <ac:spMkLst>
            <pc:docMk/>
            <pc:sldMk cId="76172201" sldId="296"/>
            <ac:spMk id="3" creationId="{5F10C891-CE17-54ED-C40F-097C100E9D97}"/>
          </ac:spMkLst>
        </pc:spChg>
        <pc:spChg chg="add mod">
          <ac:chgData name="Blodgett, David L" userId="1fd621ce-75f0-44bd-83ec-0bf40b8efee5" providerId="ADAL" clId="{8AA82830-39CC-4BDA-8089-E7C62EFA439C}" dt="2023-11-07T16:11:55.180" v="916" actId="20577"/>
          <ac:spMkLst>
            <pc:docMk/>
            <pc:sldMk cId="76172201" sldId="296"/>
            <ac:spMk id="10" creationId="{E89F0E2D-B826-E8CC-312F-65AE6C2FC9CE}"/>
          </ac:spMkLst>
        </pc:spChg>
        <pc:picChg chg="add mod">
          <ac:chgData name="Blodgett, David L" userId="1fd621ce-75f0-44bd-83ec-0bf40b8efee5" providerId="ADAL" clId="{8AA82830-39CC-4BDA-8089-E7C62EFA439C}" dt="2023-11-07T16:11:59.538" v="917" actId="1076"/>
          <ac:picMkLst>
            <pc:docMk/>
            <pc:sldMk cId="76172201" sldId="296"/>
            <ac:picMk id="5" creationId="{FA9D32B0-4394-5562-1A72-06B6D178A5B0}"/>
          </ac:picMkLst>
        </pc:picChg>
        <pc:picChg chg="add del mod">
          <ac:chgData name="Blodgett, David L" userId="1fd621ce-75f0-44bd-83ec-0bf40b8efee5" providerId="ADAL" clId="{8AA82830-39CC-4BDA-8089-E7C62EFA439C}" dt="2023-11-07T15:57:10.329" v="713" actId="21"/>
          <ac:picMkLst>
            <pc:docMk/>
            <pc:sldMk cId="76172201" sldId="296"/>
            <ac:picMk id="7" creationId="{BE1CB8EE-BD6A-B815-DB75-1A69E8A21334}"/>
          </ac:picMkLst>
        </pc:picChg>
        <pc:picChg chg="add mod">
          <ac:chgData name="Blodgett, David L" userId="1fd621ce-75f0-44bd-83ec-0bf40b8efee5" providerId="ADAL" clId="{8AA82830-39CC-4BDA-8089-E7C62EFA439C}" dt="2023-11-07T15:59:36.767" v="734"/>
          <ac:picMkLst>
            <pc:docMk/>
            <pc:sldMk cId="76172201" sldId="296"/>
            <ac:picMk id="8" creationId="{C24275A5-C2C3-5ED4-E02A-2E19373F6679}"/>
          </ac:picMkLst>
        </pc:picChg>
      </pc:sldChg>
      <pc:sldChg chg="add del">
        <pc:chgData name="Blodgett, David L" userId="1fd621ce-75f0-44bd-83ec-0bf40b8efee5" providerId="ADAL" clId="{8AA82830-39CC-4BDA-8089-E7C62EFA439C}" dt="2023-11-07T15:31:27.578" v="70" actId="47"/>
        <pc:sldMkLst>
          <pc:docMk/>
          <pc:sldMk cId="1240364801" sldId="296"/>
        </pc:sldMkLst>
      </pc:sldChg>
      <pc:sldChg chg="add del">
        <pc:chgData name="Blodgett, David L" userId="1fd621ce-75f0-44bd-83ec-0bf40b8efee5" providerId="ADAL" clId="{8AA82830-39CC-4BDA-8089-E7C62EFA439C}" dt="2023-11-07T15:31:27.428" v="69" actId="47"/>
        <pc:sldMkLst>
          <pc:docMk/>
          <pc:sldMk cId="1489678405" sldId="297"/>
        </pc:sldMkLst>
      </pc:sldChg>
      <pc:sldChg chg="addSp delSp modSp new mod">
        <pc:chgData name="Blodgett, David L" userId="1fd621ce-75f0-44bd-83ec-0bf40b8efee5" providerId="ADAL" clId="{8AA82830-39CC-4BDA-8089-E7C62EFA439C}" dt="2023-11-07T16:26:58.368" v="1494" actId="1076"/>
        <pc:sldMkLst>
          <pc:docMk/>
          <pc:sldMk cId="3218676076" sldId="297"/>
        </pc:sldMkLst>
        <pc:spChg chg="mod">
          <ac:chgData name="Blodgett, David L" userId="1fd621ce-75f0-44bd-83ec-0bf40b8efee5" providerId="ADAL" clId="{8AA82830-39CC-4BDA-8089-E7C62EFA439C}" dt="2023-11-07T15:57:44.444" v="719"/>
          <ac:spMkLst>
            <pc:docMk/>
            <pc:sldMk cId="3218676076" sldId="297"/>
            <ac:spMk id="2" creationId="{706978E4-713D-D815-3E5D-89769A23CB26}"/>
          </ac:spMkLst>
        </pc:spChg>
        <pc:spChg chg="del">
          <ac:chgData name="Blodgett, David L" userId="1fd621ce-75f0-44bd-83ec-0bf40b8efee5" providerId="ADAL" clId="{8AA82830-39CC-4BDA-8089-E7C62EFA439C}" dt="2023-11-07T15:57:27.285" v="717" actId="478"/>
          <ac:spMkLst>
            <pc:docMk/>
            <pc:sldMk cId="3218676076" sldId="297"/>
            <ac:spMk id="3" creationId="{EAC20150-E299-24D8-7453-D43E541C2A73}"/>
          </ac:spMkLst>
        </pc:spChg>
        <pc:spChg chg="add mod">
          <ac:chgData name="Blodgett, David L" userId="1fd621ce-75f0-44bd-83ec-0bf40b8efee5" providerId="ADAL" clId="{8AA82830-39CC-4BDA-8089-E7C62EFA439C}" dt="2023-11-07T16:26:58.368" v="1494" actId="1076"/>
          <ac:spMkLst>
            <pc:docMk/>
            <pc:sldMk cId="3218676076" sldId="297"/>
            <ac:spMk id="8" creationId="{6A42DE6C-E1B1-6431-4A52-E16776AD3891}"/>
          </ac:spMkLst>
        </pc:spChg>
        <pc:picChg chg="add mod">
          <ac:chgData name="Blodgett, David L" userId="1fd621ce-75f0-44bd-83ec-0bf40b8efee5" providerId="ADAL" clId="{8AA82830-39CC-4BDA-8089-E7C62EFA439C}" dt="2023-11-07T15:57:30.909" v="718" actId="1076"/>
          <ac:picMkLst>
            <pc:docMk/>
            <pc:sldMk cId="3218676076" sldId="297"/>
            <ac:picMk id="4" creationId="{A72E0423-7A89-2E46-DB4D-B49FD8492CD4}"/>
          </ac:picMkLst>
        </pc:picChg>
        <pc:picChg chg="add del mod">
          <ac:chgData name="Blodgett, David L" userId="1fd621ce-75f0-44bd-83ec-0bf40b8efee5" providerId="ADAL" clId="{8AA82830-39CC-4BDA-8089-E7C62EFA439C}" dt="2023-11-07T15:59:40.417" v="735" actId="478"/>
          <ac:picMkLst>
            <pc:docMk/>
            <pc:sldMk cId="3218676076" sldId="297"/>
            <ac:picMk id="5" creationId="{7624EA6D-5CB8-4D2B-DE2C-58306E41605B}"/>
          </ac:picMkLst>
        </pc:picChg>
        <pc:picChg chg="add mod">
          <ac:chgData name="Blodgett, David L" userId="1fd621ce-75f0-44bd-83ec-0bf40b8efee5" providerId="ADAL" clId="{8AA82830-39CC-4BDA-8089-E7C62EFA439C}" dt="2023-11-07T15:59:40.736" v="736"/>
          <ac:picMkLst>
            <pc:docMk/>
            <pc:sldMk cId="3218676076" sldId="297"/>
            <ac:picMk id="6" creationId="{52841E46-B6C4-D9EC-3FF2-A4037B9AB378}"/>
          </ac:picMkLst>
        </pc:picChg>
      </pc:sldChg>
      <pc:sldChg chg="addSp delSp modSp new mod">
        <pc:chgData name="Blodgett, David L" userId="1fd621ce-75f0-44bd-83ec-0bf40b8efee5" providerId="ADAL" clId="{8AA82830-39CC-4BDA-8089-E7C62EFA439C}" dt="2023-11-07T16:10:27.911" v="856" actId="1076"/>
        <pc:sldMkLst>
          <pc:docMk/>
          <pc:sldMk cId="3534540175" sldId="298"/>
        </pc:sldMkLst>
        <pc:spChg chg="mod">
          <ac:chgData name="Blodgett, David L" userId="1fd621ce-75f0-44bd-83ec-0bf40b8efee5" providerId="ADAL" clId="{8AA82830-39CC-4BDA-8089-E7C62EFA439C}" dt="2023-11-07T16:08:11.644" v="849" actId="20577"/>
          <ac:spMkLst>
            <pc:docMk/>
            <pc:sldMk cId="3534540175" sldId="298"/>
            <ac:spMk id="2" creationId="{7CD711E6-AB7D-EF71-9C1E-CE542BADDD71}"/>
          </ac:spMkLst>
        </pc:spChg>
        <pc:spChg chg="del">
          <ac:chgData name="Blodgett, David L" userId="1fd621ce-75f0-44bd-83ec-0bf40b8efee5" providerId="ADAL" clId="{8AA82830-39CC-4BDA-8089-E7C62EFA439C}" dt="2023-11-07T16:07:53.650" v="791" actId="478"/>
          <ac:spMkLst>
            <pc:docMk/>
            <pc:sldMk cId="3534540175" sldId="298"/>
            <ac:spMk id="3" creationId="{E35229E1-D93F-CF76-9784-971097CFF4DC}"/>
          </ac:spMkLst>
        </pc:spChg>
        <pc:spChg chg="add mod">
          <ac:chgData name="Blodgett, David L" userId="1fd621ce-75f0-44bd-83ec-0bf40b8efee5" providerId="ADAL" clId="{8AA82830-39CC-4BDA-8089-E7C62EFA439C}" dt="2023-11-07T16:10:27.911" v="856" actId="1076"/>
          <ac:spMkLst>
            <pc:docMk/>
            <pc:sldMk cId="3534540175" sldId="298"/>
            <ac:spMk id="10" creationId="{073A2D36-4415-E3DD-22B0-F8572714D0B6}"/>
          </ac:spMkLst>
        </pc:spChg>
        <pc:picChg chg="add del mod">
          <ac:chgData name="Blodgett, David L" userId="1fd621ce-75f0-44bd-83ec-0bf40b8efee5" providerId="ADAL" clId="{8AA82830-39CC-4BDA-8089-E7C62EFA439C}" dt="2023-11-07T15:58:31.550" v="724"/>
          <ac:picMkLst>
            <pc:docMk/>
            <pc:sldMk cId="3534540175" sldId="298"/>
            <ac:picMk id="4" creationId="{732B873C-F93C-9296-CE75-2455EF18ACB4}"/>
          </ac:picMkLst>
        </pc:picChg>
        <pc:picChg chg="add del mod">
          <ac:chgData name="Blodgett, David L" userId="1fd621ce-75f0-44bd-83ec-0bf40b8efee5" providerId="ADAL" clId="{8AA82830-39CC-4BDA-8089-E7C62EFA439C}" dt="2023-11-07T16:10:02.696" v="853" actId="1076"/>
          <ac:picMkLst>
            <pc:docMk/>
            <pc:sldMk cId="3534540175" sldId="298"/>
            <ac:picMk id="6" creationId="{962245EF-7BDA-AC46-E514-4613D17B3AFE}"/>
          </ac:picMkLst>
        </pc:picChg>
        <pc:picChg chg="add mod">
          <ac:chgData name="Blodgett, David L" userId="1fd621ce-75f0-44bd-83ec-0bf40b8efee5" providerId="ADAL" clId="{8AA82830-39CC-4BDA-8089-E7C62EFA439C}" dt="2023-11-07T16:09:58.740" v="852" actId="1076"/>
          <ac:picMkLst>
            <pc:docMk/>
            <pc:sldMk cId="3534540175" sldId="298"/>
            <ac:picMk id="8" creationId="{37F7AC24-81EC-9FE5-55B8-8713E9438F27}"/>
          </ac:picMkLst>
        </pc:picChg>
      </pc:sldChg>
      <pc:sldChg chg="addSp delSp modSp add mod">
        <pc:chgData name="Blodgett, David L" userId="1fd621ce-75f0-44bd-83ec-0bf40b8efee5" providerId="ADAL" clId="{8AA82830-39CC-4BDA-8089-E7C62EFA439C}" dt="2023-11-07T16:00:17.388" v="746" actId="1076"/>
        <pc:sldMkLst>
          <pc:docMk/>
          <pc:sldMk cId="3978982405" sldId="299"/>
        </pc:sldMkLst>
        <pc:spChg chg="mod">
          <ac:chgData name="Blodgett, David L" userId="1fd621ce-75f0-44bd-83ec-0bf40b8efee5" providerId="ADAL" clId="{8AA82830-39CC-4BDA-8089-E7C62EFA439C}" dt="2023-11-07T16:00:12.903" v="745" actId="1076"/>
          <ac:spMkLst>
            <pc:docMk/>
            <pc:sldMk cId="3978982405" sldId="299"/>
            <ac:spMk id="2" creationId="{2387E90A-6952-E5B0-D20C-7B84AE2D14EC}"/>
          </ac:spMkLst>
        </pc:spChg>
        <pc:spChg chg="mod">
          <ac:chgData name="Blodgett, David L" userId="1fd621ce-75f0-44bd-83ec-0bf40b8efee5" providerId="ADAL" clId="{8AA82830-39CC-4BDA-8089-E7C62EFA439C}" dt="2023-11-07T15:58:42.552" v="725"/>
          <ac:spMkLst>
            <pc:docMk/>
            <pc:sldMk cId="3978982405" sldId="299"/>
            <ac:spMk id="4" creationId="{F1DC5B6B-2A4A-FC79-4B81-F9F92AAC7010}"/>
          </ac:spMkLst>
        </pc:spChg>
        <pc:spChg chg="mod">
          <ac:chgData name="Blodgett, David L" userId="1fd621ce-75f0-44bd-83ec-0bf40b8efee5" providerId="ADAL" clId="{8AA82830-39CC-4BDA-8089-E7C62EFA439C}" dt="2023-11-07T16:00:17.388" v="746" actId="1076"/>
          <ac:spMkLst>
            <pc:docMk/>
            <pc:sldMk cId="3978982405" sldId="299"/>
            <ac:spMk id="7" creationId="{454133A2-42B0-C868-09C8-DF0981DCCCD4}"/>
          </ac:spMkLst>
        </pc:spChg>
        <pc:picChg chg="del">
          <ac:chgData name="Blodgett, David L" userId="1fd621ce-75f0-44bd-83ec-0bf40b8efee5" providerId="ADAL" clId="{8AA82830-39CC-4BDA-8089-E7C62EFA439C}" dt="2023-11-07T16:00:07.073" v="743" actId="478"/>
          <ac:picMkLst>
            <pc:docMk/>
            <pc:sldMk cId="3978982405" sldId="299"/>
            <ac:picMk id="3" creationId="{71C01015-E579-3073-00D7-FC0D521D393C}"/>
          </ac:picMkLst>
        </pc:picChg>
        <pc:picChg chg="add del mod">
          <ac:chgData name="Blodgett, David L" userId="1fd621ce-75f0-44bd-83ec-0bf40b8efee5" providerId="ADAL" clId="{8AA82830-39CC-4BDA-8089-E7C62EFA439C}" dt="2023-11-07T16:00:06.348" v="742"/>
          <ac:picMkLst>
            <pc:docMk/>
            <pc:sldMk cId="3978982405" sldId="299"/>
            <ac:picMk id="5" creationId="{5A7BB275-0381-338F-550A-DF5347680F96}"/>
          </ac:picMkLst>
        </pc:picChg>
        <pc:picChg chg="mod">
          <ac:chgData name="Blodgett, David L" userId="1fd621ce-75f0-44bd-83ec-0bf40b8efee5" providerId="ADAL" clId="{8AA82830-39CC-4BDA-8089-E7C62EFA439C}" dt="2023-11-07T16:00:12.903" v="745" actId="1076"/>
          <ac:picMkLst>
            <pc:docMk/>
            <pc:sldMk cId="3978982405" sldId="299"/>
            <ac:picMk id="6" creationId="{293149A0-F4AB-FCCB-05F1-CCFDC130C514}"/>
          </ac:picMkLst>
        </pc:picChg>
        <pc:picChg chg="add mod">
          <ac:chgData name="Blodgett, David L" userId="1fd621ce-75f0-44bd-83ec-0bf40b8efee5" providerId="ADAL" clId="{8AA82830-39CC-4BDA-8089-E7C62EFA439C}" dt="2023-11-07T16:00:07.319" v="744"/>
          <ac:picMkLst>
            <pc:docMk/>
            <pc:sldMk cId="3978982405" sldId="299"/>
            <ac:picMk id="8" creationId="{1A641BCA-69CE-2500-43C8-3F57E56B5542}"/>
          </ac:picMkLst>
        </pc:picChg>
      </pc:sldChg>
      <pc:sldChg chg="modSp new mod">
        <pc:chgData name="Blodgett, David L" userId="1fd621ce-75f0-44bd-83ec-0bf40b8efee5" providerId="ADAL" clId="{8AA82830-39CC-4BDA-8089-E7C62EFA439C}" dt="2023-11-07T16:23:44.618" v="1458" actId="20577"/>
        <pc:sldMkLst>
          <pc:docMk/>
          <pc:sldMk cId="1571995169" sldId="300"/>
        </pc:sldMkLst>
        <pc:spChg chg="mod">
          <ac:chgData name="Blodgett, David L" userId="1fd621ce-75f0-44bd-83ec-0bf40b8efee5" providerId="ADAL" clId="{8AA82830-39CC-4BDA-8089-E7C62EFA439C}" dt="2023-11-07T16:11:22.095" v="913" actId="20577"/>
          <ac:spMkLst>
            <pc:docMk/>
            <pc:sldMk cId="1571995169" sldId="300"/>
            <ac:spMk id="2" creationId="{1F9DFAC6-5A43-CC46-4AD2-2B904ACEBEC7}"/>
          </ac:spMkLst>
        </pc:spChg>
        <pc:spChg chg="mod">
          <ac:chgData name="Blodgett, David L" userId="1fd621ce-75f0-44bd-83ec-0bf40b8efee5" providerId="ADAL" clId="{8AA82830-39CC-4BDA-8089-E7C62EFA439C}" dt="2023-11-07T16:23:44.618" v="1458" actId="20577"/>
          <ac:spMkLst>
            <pc:docMk/>
            <pc:sldMk cId="1571995169" sldId="300"/>
            <ac:spMk id="3" creationId="{D86E3AAC-A29A-F4C0-9063-551571C0E5B5}"/>
          </ac:spMkLst>
        </pc:spChg>
      </pc:sldChg>
      <pc:sldChg chg="modSp new mod">
        <pc:chgData name="Blodgett, David L" userId="1fd621ce-75f0-44bd-83ec-0bf40b8efee5" providerId="ADAL" clId="{8AA82830-39CC-4BDA-8089-E7C62EFA439C}" dt="2023-11-07T16:27:08.871" v="1495" actId="20577"/>
        <pc:sldMkLst>
          <pc:docMk/>
          <pc:sldMk cId="3594631139" sldId="301"/>
        </pc:sldMkLst>
        <pc:spChg chg="mod">
          <ac:chgData name="Blodgett, David L" userId="1fd621ce-75f0-44bd-83ec-0bf40b8efee5" providerId="ADAL" clId="{8AA82830-39CC-4BDA-8089-E7C62EFA439C}" dt="2023-11-07T16:25:48.937" v="1469" actId="20577"/>
          <ac:spMkLst>
            <pc:docMk/>
            <pc:sldMk cId="3594631139" sldId="301"/>
            <ac:spMk id="2" creationId="{30831345-052D-187E-1B41-18AD86E50668}"/>
          </ac:spMkLst>
        </pc:spChg>
        <pc:spChg chg="mod">
          <ac:chgData name="Blodgett, David L" userId="1fd621ce-75f0-44bd-83ec-0bf40b8efee5" providerId="ADAL" clId="{8AA82830-39CC-4BDA-8089-E7C62EFA439C}" dt="2023-11-07T16:27:08.871" v="1495" actId="20577"/>
          <ac:spMkLst>
            <pc:docMk/>
            <pc:sldMk cId="3594631139" sldId="301"/>
            <ac:spMk id="3" creationId="{1E71E5FD-27F7-BF53-4BDC-1ADB40020C39}"/>
          </ac:spMkLst>
        </pc:spChg>
      </pc:sldChg>
      <pc:sldMasterChg chg="delSldLayout">
        <pc:chgData name="Blodgett, David L" userId="1fd621ce-75f0-44bd-83ec-0bf40b8efee5" providerId="ADAL" clId="{8AA82830-39CC-4BDA-8089-E7C62EFA439C}" dt="2023-11-07T15:31:38.535" v="83" actId="47"/>
        <pc:sldMasterMkLst>
          <pc:docMk/>
          <pc:sldMasterMk cId="3806055517" sldId="2147483648"/>
        </pc:sldMasterMkLst>
        <pc:sldLayoutChg chg="del">
          <pc:chgData name="Blodgett, David L" userId="1fd621ce-75f0-44bd-83ec-0bf40b8efee5" providerId="ADAL" clId="{8AA82830-39CC-4BDA-8089-E7C62EFA439C}" dt="2023-11-07T15:31:38.535" v="83" actId="47"/>
          <pc:sldLayoutMkLst>
            <pc:docMk/>
            <pc:sldMasterMk cId="3806055517" sldId="2147483648"/>
            <pc:sldLayoutMk cId="2176896713" sldId="2147483681"/>
          </pc:sldLayoutMkLst>
        </pc:sldLayoutChg>
      </pc:sldMasterChg>
      <pc:sldMasterChg chg="del delSldLayout">
        <pc:chgData name="Blodgett, David L" userId="1fd621ce-75f0-44bd-83ec-0bf40b8efee5" providerId="ADAL" clId="{8AA82830-39CC-4BDA-8089-E7C62EFA439C}" dt="2023-11-07T16:02:34.830" v="785" actId="47"/>
        <pc:sldMasterMkLst>
          <pc:docMk/>
          <pc:sldMasterMk cId="304521282" sldId="2147483664"/>
        </pc:sldMasterMkLst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116126568" sldId="2147483660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231376476" sldId="2147483661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260863266" sldId="2147483662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2537468259" sldId="2147483663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243910825" sldId="2147483665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580809951" sldId="2147483666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185994070" sldId="2147483667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905311719" sldId="2147483668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1084636681" sldId="2147483669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1024128719" sldId="2147483670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326339193" sldId="2147483671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1217313827" sldId="2147483672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656304991" sldId="2147483673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588787888" sldId="2147483674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1183405958" sldId="2147483675"/>
          </pc:sldLayoutMkLst>
        </pc:sldLayoutChg>
      </pc:sldMasterChg>
      <pc:sldMasterChg chg="del delSldLayout">
        <pc:chgData name="Blodgett, David L" userId="1fd621ce-75f0-44bd-83ec-0bf40b8efee5" providerId="ADAL" clId="{8AA82830-39CC-4BDA-8089-E7C62EFA439C}" dt="2023-11-07T15:31:37.525" v="82" actId="47"/>
        <pc:sldMasterMkLst>
          <pc:docMk/>
          <pc:sldMasterMk cId="680598421" sldId="2147483682"/>
        </pc:sldMasterMkLst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307177463" sldId="2147483676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1914074548" sldId="2147483677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401922289" sldId="2147483678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1504788101" sldId="2147483683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2916214539" sldId="2147483684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4071862176" sldId="2147483685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668975391" sldId="2147483686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1407022571" sldId="2147483687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799984907" sldId="2147483688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3153326469" sldId="2147483689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2048271403" sldId="214748369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66D9B-E3D7-43F4-8A09-18F7D10EEE1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6488D-F457-4E19-8BE4-F30B7D991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502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6488D-F457-4E19-8BE4-F30B7D991EA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97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6488D-F457-4E19-8BE4-F30B7D991E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302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all reference mainstems that are currently matched to medium res NHD and the WBD.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F61FCA-C726-45A0-BF97-D0C3AF9EA90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75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give a sense for what this looks like locally, we’ll zoom into the headwaters of the Platte.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F61FCA-C726-45A0-BF97-D0C3AF9EA90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63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the Poudre to the north and the Big Thompson to the </a:t>
            </a:r>
            <a:r>
              <a:rPr lang="en-US" dirty="0" err="1"/>
              <a:t>sourth</a:t>
            </a:r>
            <a:r>
              <a:rPr lang="en-US" dirty="0"/>
              <a:t> are the two dominant mainstems that flow into the South Platte.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F61FCA-C726-45A0-BF97-D0C3AF9EA90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393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 we can look at a named minor mainstem, Beaver Creek (original name, eh?) that flows to the South Fork Poudre, and an unnamed minor mainstem that flows to Beaver Creek.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F61FCA-C726-45A0-BF97-D0C3AF9EA90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48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CC42D6A-C4D9-1C4D-AB03-B058A28893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FB9D185-B1BF-D449-9BF7-6CDDA3EE363C}"/>
              </a:ext>
            </a:extLst>
          </p:cNvPr>
          <p:cNvGrpSpPr/>
          <p:nvPr userDrawn="1"/>
        </p:nvGrpSpPr>
        <p:grpSpPr>
          <a:xfrm>
            <a:off x="1433330" y="2057397"/>
            <a:ext cx="9437226" cy="2743206"/>
            <a:chOff x="1433330" y="2401747"/>
            <a:chExt cx="9437226" cy="274320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F47861A-FF49-C549-B7FF-36F60FF5C406}"/>
                </a:ext>
              </a:extLst>
            </p:cNvPr>
            <p:cNvSpPr txBox="1"/>
            <p:nvPr userDrawn="1"/>
          </p:nvSpPr>
          <p:spPr>
            <a:xfrm>
              <a:off x="1433331" y="2401747"/>
              <a:ext cx="9437225" cy="184665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sz="6000" b="1">
                  <a:solidFill>
                    <a:schemeClr val="bg1"/>
                  </a:solidFill>
                </a:rPr>
                <a:t>NATIONAL HYDROLOGICAL </a:t>
              </a:r>
            </a:p>
            <a:p>
              <a:pPr algn="ctr"/>
              <a:r>
                <a:rPr lang="en-US" sz="6000" b="1">
                  <a:solidFill>
                    <a:schemeClr val="bg1"/>
                  </a:solidFill>
                </a:rPr>
                <a:t>GEOSPATIAL FABRIC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88228DD-438B-344C-92DE-011FBCEE7249}"/>
                </a:ext>
              </a:extLst>
            </p:cNvPr>
            <p:cNvSpPr txBox="1"/>
            <p:nvPr userDrawn="1"/>
          </p:nvSpPr>
          <p:spPr>
            <a:xfrm>
              <a:off x="1433330" y="4560178"/>
              <a:ext cx="94372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0">
                  <a:solidFill>
                    <a:schemeClr val="bg1"/>
                  </a:solidFill>
                </a:rPr>
                <a:t>DESIGN | BUILD | POPULATE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67F652A-5890-A844-99A8-E60D3C46BA6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433330" y="4386805"/>
              <a:ext cx="9437225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1773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981DE-B51B-D941-8C97-ED0A9BD89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9E7964-32C6-0B49-80A0-AC18FC3D2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EB4B65-272F-5A49-9F09-DB759202B0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26F044-9F11-2A4E-8F1B-B2B6C1714F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754975-E727-2742-AD06-F7172B8301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F27F95-187C-C14F-B97E-9B0E7C2B3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5E9456-ACB9-A04F-9002-AE1D07F7E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EB7EB2-8467-EA41-8924-7FA648D4D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677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FDAA5-8C82-1249-812B-F62152AB9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1C67B4-759A-1A4B-BCDF-99CEC70F3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1A4DF3-6DB0-974B-B53C-FC634E69D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FC471A-9484-C643-9768-91DAA6EA8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4920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094B36-0AC4-2241-BAB0-88B509DC0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D26119-C225-B74E-895C-2857EB714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7A6A76-EC0A-AC48-9772-9DCBE0BB1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636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CBE92-98B2-7842-B9AB-9B6B02F4E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627279-BD23-8449-BB8F-5C502B5B7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12343-3FCC-E14A-A1A3-04CF704738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EAFCF6-412A-2540-97AE-98278BB3D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745DCD-972E-6341-8D3A-6D5B40F93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85FD79-21B3-1C48-B72C-3D55E063F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848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56635-467F-9646-AAB9-DBDA71012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90C8B8-4A77-8549-AB51-9F90063941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362A0B-16A3-F54A-AC01-920BF43387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0842F3-F4FF-1E4E-BDC7-E3604D3AD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A66205-783D-FA4D-AAD9-F243BE753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A9EED0-E815-D342-B149-5A53B6BE1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0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CC42D6A-C4D9-1C4D-AB03-B058A28893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5CA7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47861A-FF49-C549-B7FF-36F60FF5C406}"/>
              </a:ext>
            </a:extLst>
          </p:cNvPr>
          <p:cNvSpPr txBox="1"/>
          <p:nvPr userDrawn="1"/>
        </p:nvSpPr>
        <p:spPr>
          <a:xfrm>
            <a:off x="6308203" y="1582340"/>
            <a:ext cx="5671595" cy="36933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NATIONAL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HYDROLOGICAL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GEOSPATIAL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FABRIC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A51947-11B3-3F4E-8958-853704233C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7628" y="2963681"/>
            <a:ext cx="4676170" cy="930637"/>
          </a:xfrm>
        </p:spPr>
        <p:txBody>
          <a:bodyPr lIns="0" tIns="0" rIns="0" bIns="0" anchor="ctr" anchorCtr="0">
            <a:noAutofit/>
          </a:bodyPr>
          <a:lstStyle>
            <a:lvl1pPr algn="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POPULATE</a:t>
            </a:r>
            <a:br>
              <a:rPr lang="en-US"/>
            </a:br>
            <a:r>
              <a:rPr lang="en-US"/>
              <a:t>TASK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6BE6F9F-C28A-E743-8293-6836B1F11215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287683"/>
            <a:ext cx="0" cy="4282633"/>
          </a:xfrm>
          <a:prstGeom prst="line">
            <a:avLst/>
          </a:prstGeom>
          <a:ln w="2540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772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CC42D6A-C4D9-1C4D-AB03-B058A28893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B633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47861A-FF49-C549-B7FF-36F60FF5C406}"/>
              </a:ext>
            </a:extLst>
          </p:cNvPr>
          <p:cNvSpPr txBox="1"/>
          <p:nvPr userDrawn="1"/>
        </p:nvSpPr>
        <p:spPr>
          <a:xfrm>
            <a:off x="6308203" y="1582340"/>
            <a:ext cx="5671595" cy="36933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NATIONAL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HYDROLOGICAL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GEOSPATIAL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FABRIC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A51947-11B3-3F4E-8958-853704233C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7628" y="2963681"/>
            <a:ext cx="4676170" cy="930637"/>
          </a:xfrm>
        </p:spPr>
        <p:txBody>
          <a:bodyPr lIns="0" tIns="0" rIns="0" bIns="0" anchor="ctr" anchorCtr="0">
            <a:noAutofit/>
          </a:bodyPr>
          <a:lstStyle>
            <a:lvl1pPr algn="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DESIGN</a:t>
            </a:r>
            <a:br>
              <a:rPr lang="en-US"/>
            </a:br>
            <a:r>
              <a:rPr lang="en-US"/>
              <a:t>TASK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6BE6F9F-C28A-E743-8293-6836B1F11215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287683"/>
            <a:ext cx="0" cy="4282633"/>
          </a:xfrm>
          <a:prstGeom prst="line">
            <a:avLst/>
          </a:prstGeom>
          <a:ln w="2540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032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CC42D6A-C4D9-1C4D-AB03-B058A28893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B5B5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47861A-FF49-C549-B7FF-36F60FF5C406}"/>
              </a:ext>
            </a:extLst>
          </p:cNvPr>
          <p:cNvSpPr txBox="1"/>
          <p:nvPr userDrawn="1"/>
        </p:nvSpPr>
        <p:spPr>
          <a:xfrm>
            <a:off x="6308203" y="1582340"/>
            <a:ext cx="5671595" cy="36933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NATIONAL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HYDROLOGICAL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GEOSPATIAL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FABRIC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A51947-11B3-3F4E-8958-853704233C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7628" y="2963681"/>
            <a:ext cx="4676170" cy="930637"/>
          </a:xfrm>
        </p:spPr>
        <p:txBody>
          <a:bodyPr lIns="0" tIns="0" rIns="0" bIns="0" anchor="ctr" anchorCtr="0">
            <a:noAutofit/>
          </a:bodyPr>
          <a:lstStyle>
            <a:lvl1pPr algn="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BUILD</a:t>
            </a:r>
            <a:br>
              <a:rPr lang="en-US"/>
            </a:br>
            <a:r>
              <a:rPr lang="en-US"/>
              <a:t>TASK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6BE6F9F-C28A-E743-8293-6836B1F11215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287683"/>
            <a:ext cx="0" cy="4282633"/>
          </a:xfrm>
          <a:prstGeom prst="line">
            <a:avLst/>
          </a:prstGeom>
          <a:ln w="2540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622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A38587-8F33-F14D-BD10-7BD32C9C5618}"/>
              </a:ext>
            </a:extLst>
          </p:cNvPr>
          <p:cNvSpPr/>
          <p:nvPr userDrawn="1"/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rgbClr val="4B5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182747-CD06-E740-A97D-C9100285884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8FD86-6BA6-F649-990D-10EB1CDB6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8976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A38587-8F33-F14D-BD10-7BD32C9C5618}"/>
              </a:ext>
            </a:extLst>
          </p:cNvPr>
          <p:cNvSpPr/>
          <p:nvPr userDrawn="1"/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rgbClr val="295C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182747-CD06-E740-A97D-C9100285884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8FD86-6BA6-F649-990D-10EB1CDB6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3460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A38587-8F33-F14D-BD10-7BD32C9C5618}"/>
              </a:ext>
            </a:extLst>
          </p:cNvPr>
          <p:cNvSpPr/>
          <p:nvPr userDrawn="1"/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rgbClr val="4B5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182747-CD06-E740-A97D-C9100285884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8FD86-6BA6-F649-990D-10EB1CDB6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770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0F1B5-409D-6B42-A443-D1BEE7C60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25144D-CD86-5341-A357-348B4CBCF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9299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58AD3-7597-324C-A5FE-07C003779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508C7-76E9-8C46-957D-23438B51DD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A39B9-6D7F-3A41-A63D-70C25A5D41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8FCB72-61E1-3040-B3EE-8F1F3C881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A242D9-9049-4E46-B353-7D8FC99F1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A0C1FC-1328-D544-88A9-3FD4A8BC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995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D16E32-17E3-CF46-AE33-E2950BDEA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AFFDA1-85B2-2B40-939A-C27526303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00BF8-F0CA-F242-A184-C18453DF6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EF71A-FDF2-A94E-9FE7-EDA2167A70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2CDE5E-572E-3941-944C-4277F0B977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055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1" r:id="rId2"/>
    <p:sldLayoutId id="2147483692" r:id="rId3"/>
    <p:sldLayoutId id="2147483693" r:id="rId4"/>
    <p:sldLayoutId id="2147483650" r:id="rId5"/>
    <p:sldLayoutId id="2147483679" r:id="rId6"/>
    <p:sldLayoutId id="214748368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reference.geoconnex.us/collection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hyriver.io/" TargetMode="External"/><Relationship Id="rId2" Type="http://schemas.openxmlformats.org/officeDocument/2006/relationships/hyperlink" Target="https://ogcapi.ogc.org/features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aterdata.usgs.gov/blog/hydrofabric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.usgs.gov/wma/nhgf/reference-hydrofabric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hyperlink" Target="https://waterdata.usgs.gov/blog/hydrofabric/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hyperlink" Target="https://code.usgs.gov/wma/nhgf" TargetMode="Externa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envsoft.2023.105726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hyperlink" Target="http://www.opengis.net/doc/PER/Hydrofabric-er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aterdata.usgs.gov/blog/hydrofabric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docs.geoconnex.us/principles/genprin.html" TargetMode="External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docs.geoconnex.us/community/community.html" TargetMode="External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E96B4-E8D6-1540-A24A-32748C8E9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6723" y="3354126"/>
            <a:ext cx="5764960" cy="930637"/>
          </a:xfrm>
        </p:spPr>
        <p:txBody>
          <a:bodyPr/>
          <a:lstStyle/>
          <a:p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new reference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hydrofabric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hydrologic modeling and data integration in the United States</a:t>
            </a:r>
            <a:br>
              <a:rPr lang="en-US" sz="4800" dirty="0"/>
            </a:br>
            <a:br>
              <a:rPr lang="en-US" sz="2400" dirty="0"/>
            </a:b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David Blodgett, J Michael Johnson, Kyle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Onda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Andy Bock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12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C034ABD-10C9-4C4F-A386-8A8272041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2041" y="6016752"/>
            <a:ext cx="1451173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43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93149A0-F4AB-FCCB-05F1-CCFDC130C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16263"/>
            <a:ext cx="12192000" cy="55496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54133A2-42B0-C868-09C8-DF0981DCC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404"/>
            <a:ext cx="10515600" cy="969955"/>
          </a:xfrm>
        </p:spPr>
        <p:txBody>
          <a:bodyPr/>
          <a:lstStyle/>
          <a:p>
            <a:r>
              <a:rPr lang="en-US" dirty="0"/>
              <a:t>Reference Mainstems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A44286-7B1C-A8D1-C8A1-D1FA0FA39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5AB78A-F237-1AC1-E005-8B8A3F9C7826}"/>
              </a:ext>
            </a:extLst>
          </p:cNvPr>
          <p:cNvSpPr txBox="1"/>
          <p:nvPr/>
        </p:nvSpPr>
        <p:spPr>
          <a:xfrm>
            <a:off x="9084737" y="5388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u="sng" dirty="0"/>
              <a:t>stable and flexible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59110B-AC30-A0C6-BD49-505DED136E44}"/>
              </a:ext>
            </a:extLst>
          </p:cNvPr>
          <p:cNvSpPr txBox="1"/>
          <p:nvPr/>
        </p:nvSpPr>
        <p:spPr>
          <a:xfrm>
            <a:off x="7067375" y="482350"/>
            <a:ext cx="81133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u="sng" dirty="0"/>
              <a:t>durability of references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ECCAF42-67BE-7019-81BD-36E06F1BE6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94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93149A0-F4AB-FCCB-05F1-CCFDC130C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08380"/>
            <a:ext cx="12192000" cy="55496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54133A2-42B0-C868-09C8-DF0981DCC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1900"/>
            <a:ext cx="10515600" cy="969955"/>
          </a:xfrm>
        </p:spPr>
        <p:txBody>
          <a:bodyPr/>
          <a:lstStyle/>
          <a:p>
            <a:r>
              <a:rPr lang="en-US" dirty="0"/>
              <a:t>Reference Mainstems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87E90A-6952-E5B0-D20C-7B84AE2D14EC}"/>
              </a:ext>
            </a:extLst>
          </p:cNvPr>
          <p:cNvSpPr/>
          <p:nvPr/>
        </p:nvSpPr>
        <p:spPr>
          <a:xfrm>
            <a:off x="4002474" y="3493559"/>
            <a:ext cx="315764" cy="2039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DC5B6B-2A4A-FC79-4B81-F9F92AAC7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641BCA-69CE-2500-43C8-3F57E56B55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982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54133A2-42B0-C868-09C8-DF0981DCC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1927"/>
            <a:ext cx="10515600" cy="969955"/>
          </a:xfrm>
        </p:spPr>
        <p:txBody>
          <a:bodyPr/>
          <a:lstStyle/>
          <a:p>
            <a:r>
              <a:rPr lang="en-US" dirty="0"/>
              <a:t>Reference Mainstems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D7BEE9-2D5F-FDF5-5DF1-CDF14732B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65273"/>
            <a:ext cx="12192000" cy="539272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120723-5A8F-DC45-18BE-B74C9CAE2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D5E2E41-FD75-C1AE-0157-5F494EB09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5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54133A2-42B0-C868-09C8-DF0981DCC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1726"/>
            <a:ext cx="10515600" cy="732245"/>
          </a:xfrm>
        </p:spPr>
        <p:txBody>
          <a:bodyPr/>
          <a:lstStyle/>
          <a:p>
            <a:r>
              <a:rPr lang="en-US" dirty="0"/>
              <a:t>“USGS (minor?) Mainstems”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D7BEE9-2D5F-FDF5-5DF1-CDF14732B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51093"/>
            <a:ext cx="12192000" cy="53927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B3A26E-045F-53A4-CFCD-96A723670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50703"/>
            <a:ext cx="12192000" cy="53935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CB76A8E-2670-AC7D-B89C-1BCAF519A8A0}"/>
              </a:ext>
            </a:extLst>
          </p:cNvPr>
          <p:cNvSpPr/>
          <p:nvPr/>
        </p:nvSpPr>
        <p:spPr>
          <a:xfrm>
            <a:off x="989046" y="1900335"/>
            <a:ext cx="3167462" cy="185372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61DAEA-9263-9D09-5278-4A486782D2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8848" y="3530118"/>
            <a:ext cx="5710335" cy="23721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F514411-5109-7096-588F-A5FB5E55335E}"/>
              </a:ext>
            </a:extLst>
          </p:cNvPr>
          <p:cNvCxnSpPr/>
          <p:nvPr/>
        </p:nvCxnSpPr>
        <p:spPr>
          <a:xfrm>
            <a:off x="4161453" y="1906555"/>
            <a:ext cx="4285861" cy="162356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11E8F7C-CD0B-886A-8F61-76F7A9CBF7B3}"/>
              </a:ext>
            </a:extLst>
          </p:cNvPr>
          <p:cNvCxnSpPr>
            <a:cxnSpLocks/>
          </p:cNvCxnSpPr>
          <p:nvPr/>
        </p:nvCxnSpPr>
        <p:spPr>
          <a:xfrm>
            <a:off x="984101" y="3754061"/>
            <a:ext cx="3719802" cy="21482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B4D02A-94C1-E784-3A30-CBCCD2715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E6A8EA4-7064-83D0-C2FA-B9E8699394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942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711E6-AB7D-EF71-9C1E-CE542BADD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Feature Representation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2245EF-7BDA-AC46-E514-4613D17B3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8" y="3079101"/>
            <a:ext cx="6162093" cy="30752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F7AC24-81EC-9FE5-55B8-8713E9438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726" y="1812720"/>
            <a:ext cx="7742346" cy="37794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73A2D36-4415-E3DD-22B0-F8572714D0B6}"/>
              </a:ext>
            </a:extLst>
          </p:cNvPr>
          <p:cNvSpPr txBox="1"/>
          <p:nvPr/>
        </p:nvSpPr>
        <p:spPr>
          <a:xfrm>
            <a:off x="7159671" y="6034426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https://reference.geoconnex.us/collections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34540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DFAC6-5A43-CC46-4AD2-2B904ACEB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With the Reference Fabric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6E3AAC-A29A-F4C0-9063-551571C0E5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3DHP Data uses “reference mainstems”</a:t>
            </a:r>
          </a:p>
          <a:p>
            <a:pPr lvl="1"/>
            <a:r>
              <a:rPr lang="en-US" dirty="0"/>
              <a:t>Search “3dhp all service”</a:t>
            </a:r>
          </a:p>
          <a:p>
            <a:r>
              <a:rPr lang="en-US" dirty="0"/>
              <a:t>Reference layers can be added to QGIS and ArcGIS</a:t>
            </a:r>
          </a:p>
          <a:p>
            <a:pPr lvl="1"/>
            <a:r>
              <a:rPr lang="en-US" dirty="0"/>
              <a:t>Search “add </a:t>
            </a:r>
            <a:r>
              <a:rPr lang="en-US" dirty="0" err="1"/>
              <a:t>ogc</a:t>
            </a:r>
            <a:r>
              <a:rPr lang="en-US" dirty="0"/>
              <a:t> </a:t>
            </a:r>
            <a:r>
              <a:rPr lang="en-US" dirty="0" err="1"/>
              <a:t>api</a:t>
            </a:r>
            <a:r>
              <a:rPr lang="en-US" dirty="0"/>
              <a:t> to arc” or “add </a:t>
            </a:r>
            <a:r>
              <a:rPr lang="en-US" dirty="0" err="1"/>
              <a:t>ogc</a:t>
            </a:r>
            <a:r>
              <a:rPr lang="en-US" dirty="0"/>
              <a:t> </a:t>
            </a:r>
            <a:r>
              <a:rPr lang="en-US" dirty="0" err="1"/>
              <a:t>api</a:t>
            </a:r>
            <a:r>
              <a:rPr lang="en-US" dirty="0"/>
              <a:t> to </a:t>
            </a:r>
            <a:r>
              <a:rPr lang="en-US" dirty="0" err="1"/>
              <a:t>qgis</a:t>
            </a:r>
            <a:r>
              <a:rPr lang="en-US" dirty="0"/>
              <a:t>”</a:t>
            </a:r>
          </a:p>
          <a:p>
            <a:r>
              <a:rPr lang="en-US" dirty="0"/>
              <a:t>Reference features are served via OGC-API Features as </a:t>
            </a:r>
            <a:r>
              <a:rPr lang="en-US" dirty="0" err="1"/>
              <a:t>geojson</a:t>
            </a:r>
            <a:endParaRPr lang="en-US" dirty="0"/>
          </a:p>
          <a:p>
            <a:pPr lvl="1"/>
            <a:r>
              <a:rPr lang="en-US" dirty="0">
                <a:hlinkClick r:id="rId2"/>
              </a:rPr>
              <a:t>https://ogcapi.ogc.org/features/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In Python: </a:t>
            </a:r>
            <a:r>
              <a:rPr lang="en-US" dirty="0">
                <a:hlinkClick r:id="rId3"/>
              </a:rPr>
              <a:t>https://docs.hyriver.io</a:t>
            </a:r>
            <a:r>
              <a:rPr lang="en-US" dirty="0"/>
              <a:t> search “</a:t>
            </a:r>
            <a:r>
              <a:rPr lang="en-US" dirty="0" err="1"/>
              <a:t>geoconnex</a:t>
            </a:r>
            <a:r>
              <a:rPr lang="en-US" dirty="0"/>
              <a:t>”</a:t>
            </a:r>
          </a:p>
          <a:p>
            <a:r>
              <a:rPr lang="en-US" dirty="0"/>
              <a:t>Additional Provisional Reference Fabric Data Available</a:t>
            </a:r>
          </a:p>
          <a:p>
            <a:pPr lvl="1"/>
            <a:r>
              <a:rPr lang="en-US" dirty="0">
                <a:hlinkClick r:id="rId4"/>
              </a:rPr>
              <a:t>https://waterdata.usgs.gov/blog/hydrofabric/</a:t>
            </a:r>
            <a:r>
              <a:rPr lang="en-US" dirty="0"/>
              <a:t> for more info.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5DFDB61F-363C-F42F-D45B-3B8E2A99491F}"/>
              </a:ext>
            </a:extLst>
          </p:cNvPr>
          <p:cNvSpPr txBox="1">
            <a:spLocks/>
          </p:cNvSpPr>
          <p:nvPr/>
        </p:nvSpPr>
        <p:spPr>
          <a:xfrm>
            <a:off x="9220200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995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31345-052D-187E-1B41-18AD86E50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71E5FD-27F7-BF53-4BDC-1ADB40020C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/>
              <a:t>Find </a:t>
            </a:r>
            <a:r>
              <a:rPr lang="en-US" dirty="0"/>
              <a:t>these slides at: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https://code.usgs.gov/wma/nhgf/reference-hydrofabric</a:t>
            </a:r>
            <a:r>
              <a:rPr lang="en-US" dirty="0"/>
              <a:t>  (in docs)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4CDE47B4-7D86-77C6-1A66-E3665E97A8CA}"/>
              </a:ext>
            </a:extLst>
          </p:cNvPr>
          <p:cNvSpPr txBox="1">
            <a:spLocks/>
          </p:cNvSpPr>
          <p:nvPr/>
        </p:nvSpPr>
        <p:spPr>
          <a:xfrm>
            <a:off x="9220200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631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4A7291B-D927-4340-8213-A86FACD58BFC}"/>
              </a:ext>
            </a:extLst>
          </p:cNvPr>
          <p:cNvSpPr txBox="1"/>
          <p:nvPr/>
        </p:nvSpPr>
        <p:spPr>
          <a:xfrm>
            <a:off x="409575" y="457189"/>
            <a:ext cx="563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the National Hydrologic Geospatial Fabric Project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D93629-5689-B242-ACFB-A5C8FA1893E6}"/>
              </a:ext>
            </a:extLst>
          </p:cNvPr>
          <p:cNvSpPr txBox="1"/>
          <p:nvPr/>
        </p:nvSpPr>
        <p:spPr>
          <a:xfrm>
            <a:off x="457200" y="2663314"/>
            <a:ext cx="8964168" cy="23037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dirty="0"/>
              <a:t>The </a:t>
            </a:r>
            <a:r>
              <a:rPr lang="en-US" b="1" dirty="0">
                <a:solidFill>
                  <a:srgbClr val="255BAA"/>
                </a:solidFill>
              </a:rPr>
              <a:t>USGS</a:t>
            </a:r>
            <a:r>
              <a:rPr lang="en-US" dirty="0">
                <a:solidFill>
                  <a:srgbClr val="255BAA"/>
                </a:solidFill>
              </a:rPr>
              <a:t> </a:t>
            </a:r>
            <a:r>
              <a:rPr lang="en-US" b="1" dirty="0">
                <a:solidFill>
                  <a:srgbClr val="255BAA"/>
                </a:solidFill>
              </a:rPr>
              <a:t>National Hydrologic Geospatial Fabric (NHGF) </a:t>
            </a:r>
            <a:r>
              <a:rPr lang="en-US" dirty="0"/>
              <a:t>project is focused on developing a web-accessible, middle-tier data system that will provide users access to best-available geospatial data, tools and services for water resources modeling through an integrated catalog</a:t>
            </a:r>
          </a:p>
          <a:p>
            <a:pPr lvl="4"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sz="1400" dirty="0">
                <a:hlinkClick r:id="rId3"/>
              </a:rPr>
              <a:t>https://waterdata.usgs.gov/blog/hydrofabric/</a:t>
            </a:r>
            <a:r>
              <a:rPr lang="en-US" sz="1400" dirty="0"/>
              <a:t> </a:t>
            </a: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sz="1400" dirty="0">
                <a:hlinkClick r:id="rId4"/>
              </a:rPr>
              <a:t>https://code.usgs.gov/wma/nhgf</a:t>
            </a:r>
            <a:r>
              <a:rPr lang="en-US" sz="1400" dirty="0"/>
              <a:t> 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F845AD-E376-DD43-B835-172F5D677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7200" y="6016752"/>
            <a:ext cx="1451173" cy="38404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DDD4988-5603-E3E2-2438-27F1A788E73E}"/>
              </a:ext>
            </a:extLst>
          </p:cNvPr>
          <p:cNvGrpSpPr/>
          <p:nvPr/>
        </p:nvGrpSpPr>
        <p:grpSpPr>
          <a:xfrm>
            <a:off x="9878568" y="457200"/>
            <a:ext cx="1856232" cy="5943600"/>
            <a:chOff x="9878568" y="457200"/>
            <a:chExt cx="1856232" cy="5943600"/>
          </a:xfrm>
        </p:grpSpPr>
        <p:sp>
          <p:nvSpPr>
            <p:cNvPr id="3" name="Rounded Rectangle 8">
              <a:extLst>
                <a:ext uri="{FF2B5EF4-FFF2-40B4-BE49-F238E27FC236}">
                  <a16:creationId xmlns:a16="http://schemas.microsoft.com/office/drawing/2014/main" id="{B4525AEA-C443-F6A2-E737-C7BD4E8B2C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78568" y="457200"/>
              <a:ext cx="1856232" cy="1856232"/>
            </a:xfrm>
            <a:prstGeom prst="roundRect">
              <a:avLst>
                <a:gd name="adj" fmla="val 8667"/>
              </a:avLst>
            </a:prstGeom>
            <a:solidFill>
              <a:srgbClr val="0B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ounded Rectangle 9">
              <a:extLst>
                <a:ext uri="{FF2B5EF4-FFF2-40B4-BE49-F238E27FC236}">
                  <a16:creationId xmlns:a16="http://schemas.microsoft.com/office/drawing/2014/main" id="{A47E0312-4ED0-5CCC-B6F1-46837D1B89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78568" y="4544568"/>
              <a:ext cx="1856232" cy="1856232"/>
            </a:xfrm>
            <a:prstGeom prst="roundRect">
              <a:avLst>
                <a:gd name="adj" fmla="val 8667"/>
              </a:avLst>
            </a:prstGeom>
            <a:solidFill>
              <a:srgbClr val="255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ounded Rectangle 10">
              <a:extLst>
                <a:ext uri="{FF2B5EF4-FFF2-40B4-BE49-F238E27FC236}">
                  <a16:creationId xmlns:a16="http://schemas.microsoft.com/office/drawing/2014/main" id="{488CCFA9-8973-ED4D-D11E-546340484F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78568" y="2500884"/>
              <a:ext cx="1856232" cy="1856232"/>
            </a:xfrm>
            <a:prstGeom prst="roundRect">
              <a:avLst>
                <a:gd name="adj" fmla="val 8667"/>
              </a:avLst>
            </a:prstGeom>
            <a:solidFill>
              <a:srgbClr val="4B5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B4B3BB47-1D8B-682A-5B49-52294DC54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60330" y="631073"/>
              <a:ext cx="1092708" cy="109270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A8F8FD4-2D67-DE3E-07B9-B2D1A3D1DBCB}"/>
                </a:ext>
              </a:extLst>
            </p:cNvPr>
            <p:cNvSpPr txBox="1"/>
            <p:nvPr/>
          </p:nvSpPr>
          <p:spPr>
            <a:xfrm>
              <a:off x="9878568" y="1803473"/>
              <a:ext cx="185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DESIGN</a:t>
              </a: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4C9BDBA8-625A-07F1-8D5A-D42F60F32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258044" y="2674757"/>
              <a:ext cx="1097280" cy="109728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91A7521-140E-65C7-B033-56387B75EA9C}"/>
                </a:ext>
              </a:extLst>
            </p:cNvPr>
            <p:cNvSpPr txBox="1"/>
            <p:nvPr/>
          </p:nvSpPr>
          <p:spPr>
            <a:xfrm>
              <a:off x="9878568" y="3846433"/>
              <a:ext cx="185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BUILD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C47858-53F6-7831-9633-1001ECA1C2AD}"/>
                </a:ext>
              </a:extLst>
            </p:cNvPr>
            <p:cNvSpPr txBox="1"/>
            <p:nvPr/>
          </p:nvSpPr>
          <p:spPr>
            <a:xfrm>
              <a:off x="9878568" y="5890117"/>
              <a:ext cx="185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POPULATE</a:t>
              </a: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1A551A8E-FCB5-C334-6656-AFCAD45E4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092014" y="4718440"/>
              <a:ext cx="1429340" cy="1094813"/>
            </a:xfrm>
            <a:prstGeom prst="rect">
              <a:avLst/>
            </a:prstGeom>
          </p:spPr>
        </p:pic>
      </p:grp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82E5AA6F-2D89-E431-2828-014F5B75E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092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5D93629-5689-B242-ACFB-A5C8FA1893E6}"/>
              </a:ext>
            </a:extLst>
          </p:cNvPr>
          <p:cNvSpPr txBox="1"/>
          <p:nvPr/>
        </p:nvSpPr>
        <p:spPr>
          <a:xfrm>
            <a:off x="5672137" y="2067925"/>
            <a:ext cx="5368481" cy="35861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2460"/>
              </a:lnSpc>
            </a:pPr>
            <a:r>
              <a:rPr lang="en-US" dirty="0"/>
              <a:t>DOMAIN</a:t>
            </a:r>
          </a:p>
          <a:p>
            <a:pPr marL="2114550" lvl="4" indent="-285750"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endParaRPr lang="en-US" b="1" dirty="0">
              <a:solidFill>
                <a:srgbClr val="255BAA"/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dirty="0">
                <a:solidFill>
                  <a:srgbClr val="255BAA"/>
                </a:solidFill>
              </a:rPr>
              <a:t>Integrated inventory &amp; catalog</a:t>
            </a:r>
          </a:p>
          <a:p>
            <a:pPr>
              <a:lnSpc>
                <a:spcPts val="2460"/>
              </a:lnSpc>
            </a:pPr>
            <a:r>
              <a:rPr lang="en-US" dirty="0">
                <a:solidFill>
                  <a:srgbClr val="255BAA"/>
                </a:solidFill>
              </a:rPr>
              <a:t>Domain agnostic data services &amp; infrastructure</a:t>
            </a:r>
          </a:p>
          <a:p>
            <a:pPr>
              <a:lnSpc>
                <a:spcPts val="2460"/>
              </a:lnSpc>
            </a:pPr>
            <a:r>
              <a:rPr lang="en-US" dirty="0">
                <a:solidFill>
                  <a:srgbClr val="255BAA"/>
                </a:solidFill>
              </a:rPr>
              <a:t>Analysis Ready Cloud Optimized landscape data</a:t>
            </a:r>
          </a:p>
          <a:p>
            <a:pPr>
              <a:lnSpc>
                <a:spcPts val="2460"/>
              </a:lnSpc>
            </a:pPr>
            <a:r>
              <a:rPr lang="en-US" u="sng" dirty="0">
                <a:solidFill>
                  <a:srgbClr val="255BAA"/>
                </a:solidFill>
              </a:rPr>
              <a:t>Reference &amp; derived modeling fabric &amp; linked data</a:t>
            </a:r>
          </a:p>
          <a:p>
            <a:pPr>
              <a:lnSpc>
                <a:spcPts val="2460"/>
              </a:lnSpc>
            </a:pPr>
            <a:r>
              <a:rPr lang="en-US" dirty="0">
                <a:solidFill>
                  <a:srgbClr val="255BAA"/>
                </a:solidFill>
              </a:rPr>
              <a:t>National hydrography data</a:t>
            </a:r>
          </a:p>
          <a:p>
            <a:pPr>
              <a:lnSpc>
                <a:spcPts val="2460"/>
              </a:lnSpc>
            </a:pPr>
            <a:r>
              <a:rPr lang="en-US" dirty="0">
                <a:solidFill>
                  <a:srgbClr val="255BAA"/>
                </a:solidFill>
              </a:rPr>
              <a:t>Well logs &amp; reference aquifer representations</a:t>
            </a:r>
          </a:p>
          <a:p>
            <a:pPr>
              <a:lnSpc>
                <a:spcPts val="2460"/>
              </a:lnSpc>
            </a:pPr>
            <a:r>
              <a:rPr lang="en-US" dirty="0">
                <a:solidFill>
                  <a:srgbClr val="255BAA"/>
                </a:solidFill>
              </a:rPr>
              <a:t>Cross sections &amp; related river corridor data</a:t>
            </a:r>
            <a:endParaRPr lang="en-US" dirty="0"/>
          </a:p>
          <a:p>
            <a:pPr marL="2571750" lvl="5" indent="-285750"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255BAA"/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endParaRPr lang="en-US" sz="1400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F845AD-E376-DD43-B835-172F5D677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0" y="6016752"/>
            <a:ext cx="1451173" cy="384048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92555475-D45B-6543-5D6D-817B87C8A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/>
              <a:t>NHGF scope &amp; domain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2E54F3-F8BD-D701-7B8A-B991A7CD86D5}"/>
              </a:ext>
            </a:extLst>
          </p:cNvPr>
          <p:cNvSpPr txBox="1"/>
          <p:nvPr/>
        </p:nvSpPr>
        <p:spPr>
          <a:xfrm>
            <a:off x="933449" y="2067924"/>
            <a:ext cx="3653980" cy="16761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2460"/>
              </a:lnSpc>
            </a:pPr>
            <a:r>
              <a:rPr lang="en-US"/>
              <a:t>SCOPE</a:t>
            </a:r>
          </a:p>
          <a:p>
            <a:pPr>
              <a:lnSpc>
                <a:spcPts val="2460"/>
              </a:lnSpc>
            </a:pPr>
            <a:endParaRPr lang="en-US">
              <a:solidFill>
                <a:srgbClr val="000000"/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>
                <a:solidFill>
                  <a:srgbClr val="255BAA"/>
                </a:solidFill>
              </a:rPr>
              <a:t>Hydroinformatics Applied Research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>
                <a:solidFill>
                  <a:srgbClr val="255BAA"/>
                </a:solidFill>
              </a:rPr>
              <a:t>Software &amp; Data Development</a:t>
            </a:r>
            <a:r>
              <a:rPr lang="en-US"/>
              <a:t> 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>
                <a:solidFill>
                  <a:srgbClr val="255BAA"/>
                </a:solidFill>
              </a:rPr>
              <a:t>Data Inventories and Services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60CFF776-08DC-4C04-F2FB-17D6B751B34A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41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D1532437-282C-55DA-45A2-4FBF9ED2EB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440" r="1"/>
          <a:stretch/>
        </p:blipFill>
        <p:spPr>
          <a:xfrm>
            <a:off x="4876800" y="1720925"/>
            <a:ext cx="7295432" cy="5137075"/>
          </a:xfrm>
          <a:prstGeom prst="rect">
            <a:avLst/>
          </a:prstGeom>
        </p:spPr>
      </p:pic>
      <p:pic>
        <p:nvPicPr>
          <p:cNvPr id="10" name="Picture 9" descr="Map&#10;&#10;Description automatically generated">
            <a:extLst>
              <a:ext uri="{FF2B5EF4-FFF2-40B4-BE49-F238E27FC236}">
                <a16:creationId xmlns:a16="http://schemas.microsoft.com/office/drawing/2014/main" id="{97E4DFEA-AE54-E0E5-492D-36F355F52F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061" r="24059"/>
          <a:stretch/>
        </p:blipFill>
        <p:spPr>
          <a:xfrm>
            <a:off x="2491936" y="1720924"/>
            <a:ext cx="3803067" cy="51370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70A7C9-43BC-04AC-F522-7CD571267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82" y="0"/>
            <a:ext cx="10515600" cy="1325563"/>
          </a:xfrm>
        </p:spPr>
        <p:txBody>
          <a:bodyPr/>
          <a:lstStyle/>
          <a:p>
            <a:r>
              <a:rPr lang="en-US" dirty="0" err="1"/>
              <a:t>Hydrobric</a:t>
            </a:r>
            <a:r>
              <a:rPr lang="en-US" dirty="0"/>
              <a:t>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729BB-B1E4-3E6F-7661-FAC1D74F0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8515" y="202098"/>
            <a:ext cx="10075506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A hydrologic geospatial fabric, or </a:t>
            </a:r>
            <a:r>
              <a:rPr lang="en-US" b="1" dirty="0" err="1">
                <a:solidFill>
                  <a:schemeClr val="bg1"/>
                </a:solidFill>
              </a:rPr>
              <a:t>hydrofabric</a:t>
            </a:r>
            <a:r>
              <a:rPr lang="en-US" b="1" dirty="0">
                <a:solidFill>
                  <a:schemeClr val="bg1"/>
                </a:solidFill>
              </a:rPr>
              <a:t>, is a dataset containing a network of connected representations of rivers, lakes, and catchments.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9776B0B5-4DD7-BF7B-1EAA-0050EC8649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90" r="23083"/>
          <a:stretch/>
        </p:blipFill>
        <p:spPr>
          <a:xfrm>
            <a:off x="0" y="1720924"/>
            <a:ext cx="3835192" cy="5137075"/>
          </a:xfrm>
          <a:prstGeom prst="rect">
            <a:avLst/>
          </a:prstGeom>
        </p:spPr>
      </p:pic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A4C9AB74-4F0C-8059-36A9-64C2628B43C4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939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A817-28A2-5A35-0F3F-0A2C3F48E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Hydrologic Geospatial Fabric</a:t>
            </a:r>
          </a:p>
        </p:txBody>
      </p:sp>
      <p:pic>
        <p:nvPicPr>
          <p:cNvPr id="11" name="Content Placeholder 10" descr="A picture containing timeline&#10;&#10;Description automatically generated">
            <a:extLst>
              <a:ext uri="{FF2B5EF4-FFF2-40B4-BE49-F238E27FC236}">
                <a16:creationId xmlns:a16="http://schemas.microsoft.com/office/drawing/2014/main" id="{F4F438D1-C1E8-C6C3-22AC-767D6EC0A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4022" y="2519881"/>
            <a:ext cx="9982691" cy="2948474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8296DE8-6244-A047-20DA-4543007177DE}"/>
              </a:ext>
            </a:extLst>
          </p:cNvPr>
          <p:cNvSpPr txBox="1"/>
          <p:nvPr/>
        </p:nvSpPr>
        <p:spPr>
          <a:xfrm>
            <a:off x="1642188" y="5693621"/>
            <a:ext cx="1026297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Blodgett, D.L., Johnson, J.M., and Bock, A., 2023, Generating a reference flow network with improved connectivity to support durable data integration and reproducibility in the coterminous US: Environmental Modelling &amp; Software, v. 165, no. 1364-8152 p. 105726, </a:t>
            </a:r>
            <a:r>
              <a:rPr lang="en-US" dirty="0">
                <a:hlinkClick r:id="rId3"/>
              </a:rPr>
              <a:t>https://doi.org/10.1016/j.envsoft.2023.105726</a:t>
            </a:r>
            <a:endParaRPr lang="en-US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577F449-EC19-9BB2-A2F1-E2C17D2B24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D2AC31-7951-3E8E-D713-760F7964B0E3}"/>
              </a:ext>
            </a:extLst>
          </p:cNvPr>
          <p:cNvSpPr txBox="1">
            <a:spLocks/>
          </p:cNvSpPr>
          <p:nvPr/>
        </p:nvSpPr>
        <p:spPr>
          <a:xfrm>
            <a:off x="9220200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419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FF6477E0-C988-470F-386D-E001D3D31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746384"/>
            <a:ext cx="10058400" cy="48280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1C0749-77C4-DDA3-D26F-27C2A8C69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180"/>
            <a:ext cx="10515600" cy="1325563"/>
          </a:xfrm>
        </p:spPr>
        <p:txBody>
          <a:bodyPr/>
          <a:lstStyle/>
          <a:p>
            <a:r>
              <a:rPr lang="en-US" dirty="0"/>
              <a:t>Concepts – Logic – Encoding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1B697A-6FE8-3AA2-5589-32BD8D73B8A1}"/>
              </a:ext>
            </a:extLst>
          </p:cNvPr>
          <p:cNvSpPr txBox="1"/>
          <p:nvPr/>
        </p:nvSpPr>
        <p:spPr>
          <a:xfrm>
            <a:off x="219609" y="6370488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http://www.opengis.net/doc/PER/Hydrofabric-er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D9DD9A-3DE4-F2DE-0BAC-8122F3DF4E33}"/>
              </a:ext>
            </a:extLst>
          </p:cNvPr>
          <p:cNvSpPr txBox="1"/>
          <p:nvPr/>
        </p:nvSpPr>
        <p:spPr>
          <a:xfrm>
            <a:off x="435509" y="4246367"/>
            <a:ext cx="4721290" cy="19967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b="1" dirty="0">
                <a:solidFill>
                  <a:srgbClr val="255BAA"/>
                </a:solidFill>
              </a:rPr>
              <a:t>Conceptual model </a:t>
            </a:r>
            <a:r>
              <a:rPr lang="en-US" dirty="0"/>
              <a:t>provides definitions and all allowable ways of representing things within a domain of discourse.</a:t>
            </a: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b="1" dirty="0">
                <a:solidFill>
                  <a:srgbClr val="255BAA"/>
                </a:solidFill>
              </a:rPr>
              <a:t>Logical model </a:t>
            </a:r>
            <a:r>
              <a:rPr lang="en-US" dirty="0"/>
              <a:t>provides constraints and implementation guidance for one or more encodings or applications.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E255887-F26A-1F98-309A-08655CC6B7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28213" y="6355772"/>
            <a:ext cx="1451173" cy="38404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40C93E-52DD-3FED-EECE-5A0349F2847A}"/>
              </a:ext>
            </a:extLst>
          </p:cNvPr>
          <p:cNvSpPr txBox="1">
            <a:spLocks/>
          </p:cNvSpPr>
          <p:nvPr/>
        </p:nvSpPr>
        <p:spPr>
          <a:xfrm>
            <a:off x="7469556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182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89800-C435-2F9A-3201-1BDFD273C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Integration and Hydrologic Modeling</a:t>
            </a:r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8929CC68-5066-DF9E-4669-76EDFF967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4987" y="1317464"/>
            <a:ext cx="9133508" cy="509939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E2E2D8-DA72-4961-8563-6FB004B7F283}"/>
              </a:ext>
            </a:extLst>
          </p:cNvPr>
          <p:cNvSpPr txBox="1"/>
          <p:nvPr/>
        </p:nvSpPr>
        <p:spPr>
          <a:xfrm>
            <a:off x="5963917" y="6416855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https://waterdata.usgs.gov/blog/hydrofabric/</a:t>
            </a: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9467CB-CA80-64F4-0888-F130FE32AC8C}"/>
              </a:ext>
            </a:extLst>
          </p:cNvPr>
          <p:cNvSpPr txBox="1">
            <a:spLocks/>
          </p:cNvSpPr>
          <p:nvPr/>
        </p:nvSpPr>
        <p:spPr>
          <a:xfrm>
            <a:off x="9220200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527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A07F2-F3EF-2EE4-D5F8-4914431D3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Available Integrated Data Index </a:t>
            </a:r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FA9D32B0-4394-5562-1A72-06B6D178A5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2568" y="1428000"/>
            <a:ext cx="8067729" cy="4869548"/>
          </a:xfr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24275A5-C2C3-5ED4-E02A-2E19373F66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89F0E2D-B826-E8CC-312F-65AE6C2FC9CE}"/>
              </a:ext>
            </a:extLst>
          </p:cNvPr>
          <p:cNvSpPr txBox="1"/>
          <p:nvPr/>
        </p:nvSpPr>
        <p:spPr>
          <a:xfrm>
            <a:off x="6854092" y="646077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https://docs.geoconnex.us/principles/genprin.html</a:t>
            </a: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3C70BE-FCCF-D3B2-7C8B-AC4CCAD8D5C7}"/>
              </a:ext>
            </a:extLst>
          </p:cNvPr>
          <p:cNvSpPr txBox="1">
            <a:spLocks/>
          </p:cNvSpPr>
          <p:nvPr/>
        </p:nvSpPr>
        <p:spPr>
          <a:xfrm>
            <a:off x="9267498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72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978E4-713D-D815-3E5D-89769A23C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Available Integrated Data Index </a:t>
            </a:r>
          </a:p>
        </p:txBody>
      </p:sp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A72E0423-7A89-2E46-DB4D-B49FD8492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39" y="1538670"/>
            <a:ext cx="9943322" cy="531933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2841E46-B6C4-D9EC-3FF2-A4037B9AB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42DE6C-E1B1-6431-4A52-E16776AD3891}"/>
              </a:ext>
            </a:extLst>
          </p:cNvPr>
          <p:cNvSpPr txBox="1"/>
          <p:nvPr/>
        </p:nvSpPr>
        <p:spPr>
          <a:xfrm>
            <a:off x="6510216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https://docs.geoconnex.us/community/community.html</a:t>
            </a: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836933-4191-3179-BE36-ECFC5979ABCD}"/>
              </a:ext>
            </a:extLst>
          </p:cNvPr>
          <p:cNvSpPr txBox="1">
            <a:spLocks/>
          </p:cNvSpPr>
          <p:nvPr/>
        </p:nvSpPr>
        <p:spPr>
          <a:xfrm>
            <a:off x="9385743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676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HGFPowerPoint" id="{C95CC5A8-AF46-2D41-A32E-DBA37B99F60D}" vid="{D45F211D-BFE7-604B-B331-2E143F0A0E3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699bf1c-d12e-4205-86a0-c38a1c544e01">
      <Terms xmlns="http://schemas.microsoft.com/office/infopath/2007/PartnerControls"/>
    </lcf76f155ced4ddcb4097134ff3c332f>
    <TaxCatchAll xmlns="31062a0d-ede8-4112-b4bb-00a9c1bc8e16" xsi:nil="true"/>
    <SharedWithUsers xmlns="56bcb0fd-f087-42ab-b450-612d245fd8db">
      <UserInfo>
        <DisplayName>Sperl, Benjamin J</DisplayName>
        <AccountId>142</AccountId>
        <AccountType/>
      </UserInfo>
      <UserInfo>
        <DisplayName>McGuire, Virginia L</DisplayName>
        <AccountId>750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DAA7BED8BE1B4D9EB044D63F3AD51E" ma:contentTypeVersion="15" ma:contentTypeDescription="Create a new document." ma:contentTypeScope="" ma:versionID="074ec31419eb39a12cca1f20883aedb2">
  <xsd:schema xmlns:xsd="http://www.w3.org/2001/XMLSchema" xmlns:xs="http://www.w3.org/2001/XMLSchema" xmlns:p="http://schemas.microsoft.com/office/2006/metadata/properties" xmlns:ns2="b699bf1c-d12e-4205-86a0-c38a1c544e01" xmlns:ns3="56bcb0fd-f087-42ab-b450-612d245fd8db" xmlns:ns4="31062a0d-ede8-4112-b4bb-00a9c1bc8e16" targetNamespace="http://schemas.microsoft.com/office/2006/metadata/properties" ma:root="true" ma:fieldsID="b5b4c1e67fe51f1faf1bffc236d72435" ns2:_="" ns3:_="" ns4:_="">
    <xsd:import namespace="b699bf1c-d12e-4205-86a0-c38a1c544e01"/>
    <xsd:import namespace="56bcb0fd-f087-42ab-b450-612d245fd8db"/>
    <xsd:import namespace="31062a0d-ede8-4112-b4bb-00a9c1bc8e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9bf1c-d12e-4205-86a0-c38a1c544e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9c5df3ad-b4e5-45d1-88c9-23db5f1fe6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bcb0fd-f087-42ab-b450-612d245fd8d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062a0d-ede8-4112-b4bb-00a9c1bc8e16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e66e0834-bf19-4ddd-8d0e-beb6d5a51ed4}" ma:internalName="TaxCatchAll" ma:showField="CatchAllData" ma:web="56bcb0fd-f087-42ab-b450-612d245fd8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E5F6F5-8A60-4C7E-9651-5E307C1E9EF4}">
  <ds:schemaRefs>
    <ds:schemaRef ds:uri="31062a0d-ede8-4112-b4bb-00a9c1bc8e16"/>
    <ds:schemaRef ds:uri="56bcb0fd-f087-42ab-b450-612d245fd8db"/>
    <ds:schemaRef ds:uri="b699bf1c-d12e-4205-86a0-c38a1c544e0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6C3421C-15C2-429C-A0EE-9F54A7DCDCCF}">
  <ds:schemaRefs>
    <ds:schemaRef ds:uri="31062a0d-ede8-4112-b4bb-00a9c1bc8e16"/>
    <ds:schemaRef ds:uri="56bcb0fd-f087-42ab-b450-612d245fd8db"/>
    <ds:schemaRef ds:uri="b699bf1c-d12e-4205-86a0-c38a1c544e0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74CE79C-BBB5-4457-B3BF-3D4E7152D2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</TotalTime>
  <Words>633</Words>
  <Application>Microsoft Office PowerPoint</Application>
  <PresentationFormat>Widescreen</PresentationFormat>
  <Paragraphs>85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Corbel</vt:lpstr>
      <vt:lpstr>Office Theme</vt:lpstr>
      <vt:lpstr>A new reference hydrofabric for hydrologic modeling and data integration in the United States  David Blodgett, J Michael Johnson, Kyle Onda, Andy Bock </vt:lpstr>
      <vt:lpstr>PowerPoint Presentation</vt:lpstr>
      <vt:lpstr>NHGF scope &amp; domain </vt:lpstr>
      <vt:lpstr>Hydrobric:</vt:lpstr>
      <vt:lpstr>Hydrologic Geospatial Fabric</vt:lpstr>
      <vt:lpstr>Concepts – Logic – Encoding </vt:lpstr>
      <vt:lpstr>Data Integration and Hydrologic Modeling</vt:lpstr>
      <vt:lpstr>Web Available Integrated Data Index </vt:lpstr>
      <vt:lpstr>Web Available Integrated Data Index </vt:lpstr>
      <vt:lpstr>Reference Mainstems</vt:lpstr>
      <vt:lpstr>Reference Mainstems</vt:lpstr>
      <vt:lpstr>Reference Mainstems</vt:lpstr>
      <vt:lpstr>“USGS (minor?) Mainstems”</vt:lpstr>
      <vt:lpstr>Reference Feature Representation</vt:lpstr>
      <vt:lpstr>Working With the Reference Fabric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Wernimont, Martin (Contractor) R</dc:creator>
  <cp:lastModifiedBy>Blodgett, David L</cp:lastModifiedBy>
  <cp:revision>5</cp:revision>
  <dcterms:created xsi:type="dcterms:W3CDTF">2021-06-21T15:55:01Z</dcterms:created>
  <dcterms:modified xsi:type="dcterms:W3CDTF">2023-11-08T13:17:25Z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0x010100E5DAA7BED8BE1B4D9EB044D63F3AD51E</vt:lpwstr>
  </property>
  <property fmtid="{D5CDD505-2E9C-101B-9397-08002B2CF9AE}" pid="3" name="MediaServiceImageTags">
    <vt:lpwstr/>
  </property>
</Properties>
</file>